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78" r:id="rId4"/>
    <p:sldId id="264" r:id="rId5"/>
    <p:sldId id="266" r:id="rId6"/>
    <p:sldId id="272" r:id="rId7"/>
    <p:sldId id="274" r:id="rId8"/>
    <p:sldId id="268" r:id="rId9"/>
    <p:sldId id="275" r:id="rId10"/>
    <p:sldId id="270" r:id="rId11"/>
    <p:sldId id="273" r:id="rId12"/>
    <p:sldId id="283" r:id="rId13"/>
    <p:sldId id="286" r:id="rId14"/>
    <p:sldId id="282" r:id="rId15"/>
    <p:sldId id="281" r:id="rId16"/>
    <p:sldId id="284" r:id="rId17"/>
    <p:sldId id="276" r:id="rId18"/>
    <p:sldId id="287" r:id="rId19"/>
    <p:sldId id="28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0000"/>
    <a:srgbClr val="FF0101"/>
    <a:srgbClr val="FF714F"/>
    <a:srgbClr val="FFE7E1"/>
    <a:srgbClr val="FFA893"/>
    <a:srgbClr val="FF3300"/>
    <a:srgbClr val="006600"/>
    <a:srgbClr val="33996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-15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18F90B-39CF-41EC-86D6-B44F1235DFF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2B7032-EC4F-498F-BA23-7EC0A92E81B3}">
      <dgm:prSet custT="1"/>
      <dgm:spPr/>
      <dgm:t>
        <a:bodyPr/>
        <a:lstStyle/>
        <a:p>
          <a:pPr algn="ctr" rtl="0"/>
          <a:r>
            <a:rPr lang="tr-TR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Amerikan Havayolları</a:t>
          </a:r>
        </a:p>
        <a:p>
          <a:pPr algn="ctr" rtl="0"/>
          <a:r>
            <a:rPr lang="tr-TR" sz="1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1.4 Milyar USD Ek Gelir</a:t>
          </a:r>
        </a:p>
        <a:p>
          <a:pPr algn="ctr" rtl="0"/>
          <a:r>
            <a:rPr lang="tr-TR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(1988-1991)</a:t>
          </a:r>
          <a:endParaRPr lang="en-US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443D521-EAC4-4A65-976B-171D1BF0F408}" type="parTrans" cxnId="{6A31DF3D-3DAC-44D1-8674-2507E9F223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4C83DD84-3735-4EA5-8942-B10D9106B10F}" type="sibTrans" cxnId="{6A31DF3D-3DAC-44D1-8674-2507E9F223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3633C3D7-801E-4E35-8FD0-8CE18D68EA13}">
      <dgm:prSet custT="1"/>
      <dgm:spPr/>
      <dgm:t>
        <a:bodyPr/>
        <a:lstStyle/>
        <a:p>
          <a:pPr algn="ctr" rtl="0"/>
          <a:r>
            <a:rPr lang="tr-TR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THY</a:t>
          </a:r>
        </a:p>
        <a:p>
          <a:pPr algn="ctr" rtl="0"/>
          <a:r>
            <a:rPr lang="tr-TR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“Airmax 6.0 Revenue Manager” </a:t>
          </a:r>
        </a:p>
        <a:p>
          <a:pPr algn="ctr" rtl="0"/>
          <a:r>
            <a:rPr lang="tr-TR" sz="1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Öngörülen Gelir Artışı: %5 </a:t>
          </a:r>
        </a:p>
        <a:p>
          <a:pPr algn="ctr" rtl="0"/>
          <a:r>
            <a:rPr lang="tr-TR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(2005)</a:t>
          </a:r>
          <a:endParaRPr lang="en-US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8776A0-779C-4D34-BD29-ECA43FEB79D7}" type="parTrans" cxnId="{387E6F4D-D570-4B7F-B0E1-CDE7AEEDBF2F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0B8E8FC-EB51-4C9D-8400-EFA6A60D7807}" type="sibTrans" cxnId="{387E6F4D-D570-4B7F-B0E1-CDE7AEEDBF2F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3D5079DA-9E9F-469B-AC64-15C710AC5AE0}">
      <dgm:prSet custT="1"/>
      <dgm:spPr/>
      <dgm:t>
        <a:bodyPr/>
        <a:lstStyle/>
        <a:p>
          <a:pPr algn="ctr" rtl="0"/>
          <a:r>
            <a:rPr lang="tr-TR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İngiliz Havayolları</a:t>
          </a:r>
        </a:p>
        <a:p>
          <a:pPr algn="ctr" rtl="0"/>
          <a:r>
            <a:rPr lang="tr-TR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Gelirde %1 Artışın Karşılığı: </a:t>
          </a:r>
        </a:p>
        <a:p>
          <a:pPr algn="ctr" rtl="0"/>
          <a:r>
            <a:rPr lang="tr-TR" sz="1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Yıllık 70 Milyon GBP</a:t>
          </a:r>
        </a:p>
        <a:p>
          <a:pPr algn="ctr" rtl="0"/>
          <a:r>
            <a:rPr lang="tr-TR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(2000)</a:t>
          </a:r>
          <a:endParaRPr lang="en-US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D11551C-373E-4E5A-9078-85DA5AD4B104}" type="parTrans" cxnId="{056AE581-2CE9-4D49-A073-F762C95C838F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74BFABF-B67F-4F01-ADF6-2374C5200564}" type="sibTrans" cxnId="{056AE581-2CE9-4D49-A073-F762C95C838F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9FC38A79-AAB9-47AF-B608-F53C5F8B4A08}" type="pres">
      <dgm:prSet presAssocID="{F718F90B-39CF-41EC-86D6-B44F1235DFF3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8EEACD-B459-46C0-AAA1-F0AB10F6150F}" type="pres">
      <dgm:prSet presAssocID="{F718F90B-39CF-41EC-86D6-B44F1235DFF3}" presName="arrow" presStyleLbl="bgShp" presStyleIdx="0" presStyleCnt="1"/>
      <dgm:spPr/>
      <dgm:t>
        <a:bodyPr/>
        <a:lstStyle/>
        <a:p>
          <a:endParaRPr lang="en-US"/>
        </a:p>
      </dgm:t>
    </dgm:pt>
    <dgm:pt modelId="{39B14441-F06F-4B9A-B44A-9A14870EAEF5}" type="pres">
      <dgm:prSet presAssocID="{F718F90B-39CF-41EC-86D6-B44F1235DFF3}" presName="arrowDiagram3" presStyleCnt="0"/>
      <dgm:spPr/>
    </dgm:pt>
    <dgm:pt modelId="{7279C3A7-3618-4BF0-BC3D-6F01DA53E894}" type="pres">
      <dgm:prSet presAssocID="{FA2B7032-EC4F-498F-BA23-7EC0A92E81B3}" presName="bullet3a" presStyleLbl="node1" presStyleIdx="0" presStyleCnt="3"/>
      <dgm:spPr/>
    </dgm:pt>
    <dgm:pt modelId="{9C5F0174-88A5-4AC5-9DAB-0CEAB3CBCCAF}" type="pres">
      <dgm:prSet presAssocID="{FA2B7032-EC4F-498F-BA23-7EC0A92E81B3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70A053-808D-4256-A9BA-E0F2CC41A2BA}" type="pres">
      <dgm:prSet presAssocID="{3D5079DA-9E9F-469B-AC64-15C710AC5AE0}" presName="bullet3b" presStyleLbl="node1" presStyleIdx="1" presStyleCnt="3"/>
      <dgm:spPr/>
    </dgm:pt>
    <dgm:pt modelId="{2ACEEE46-EEA1-4C22-A8B9-ECE6D8A5F93A}" type="pres">
      <dgm:prSet presAssocID="{3D5079DA-9E9F-469B-AC64-15C710AC5AE0}" presName="textBox3b" presStyleLbl="revTx" presStyleIdx="1" presStyleCnt="3" custScaleX="100254" custScaleY="60532" custLinFactNeighborX="-3331" custLinFactNeighborY="-89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66B53C-0AB6-4959-B113-9E24A64DD274}" type="pres">
      <dgm:prSet presAssocID="{3633C3D7-801E-4E35-8FD0-8CE18D68EA13}" presName="bullet3c" presStyleLbl="node1" presStyleIdx="2" presStyleCnt="3"/>
      <dgm:spPr/>
    </dgm:pt>
    <dgm:pt modelId="{42E9A816-7AB7-4CEB-9A70-DC463565BEB8}" type="pres">
      <dgm:prSet presAssocID="{3633C3D7-801E-4E35-8FD0-8CE18D68EA13}" presName="textBox3c" presStyleLbl="revTx" presStyleIdx="2" presStyleCnt="3" custScaleX="120056" custScaleY="62374" custLinFactNeighborX="-13341" custLinFactNeighborY="-40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31DF3D-3DAC-44D1-8674-2507E9F223D7}" srcId="{F718F90B-39CF-41EC-86D6-B44F1235DFF3}" destId="{FA2B7032-EC4F-498F-BA23-7EC0A92E81B3}" srcOrd="0" destOrd="0" parTransId="{B443D521-EAC4-4A65-976B-171D1BF0F408}" sibTransId="{4C83DD84-3735-4EA5-8942-B10D9106B10F}"/>
    <dgm:cxn modelId="{46C8765A-6B28-4A85-A1BE-81EA04DCB99E}" type="presOf" srcId="{3D5079DA-9E9F-469B-AC64-15C710AC5AE0}" destId="{2ACEEE46-EEA1-4C22-A8B9-ECE6D8A5F93A}" srcOrd="0" destOrd="0" presId="urn:microsoft.com/office/officeart/2005/8/layout/arrow2"/>
    <dgm:cxn modelId="{387E6F4D-D570-4B7F-B0E1-CDE7AEEDBF2F}" srcId="{F718F90B-39CF-41EC-86D6-B44F1235DFF3}" destId="{3633C3D7-801E-4E35-8FD0-8CE18D68EA13}" srcOrd="2" destOrd="0" parTransId="{E38776A0-779C-4D34-BD29-ECA43FEB79D7}" sibTransId="{F0B8E8FC-EB51-4C9D-8400-EFA6A60D7807}"/>
    <dgm:cxn modelId="{972E8AC4-171D-4FD1-9C29-856E01E20D5D}" type="presOf" srcId="{3633C3D7-801E-4E35-8FD0-8CE18D68EA13}" destId="{42E9A816-7AB7-4CEB-9A70-DC463565BEB8}" srcOrd="0" destOrd="0" presId="urn:microsoft.com/office/officeart/2005/8/layout/arrow2"/>
    <dgm:cxn modelId="{056AE581-2CE9-4D49-A073-F762C95C838F}" srcId="{F718F90B-39CF-41EC-86D6-B44F1235DFF3}" destId="{3D5079DA-9E9F-469B-AC64-15C710AC5AE0}" srcOrd="1" destOrd="0" parTransId="{6D11551C-373E-4E5A-9078-85DA5AD4B104}" sibTransId="{174BFABF-B67F-4F01-ADF6-2374C5200564}"/>
    <dgm:cxn modelId="{BE0FAE8C-493E-4DE4-8C10-43C53ED75627}" type="presOf" srcId="{FA2B7032-EC4F-498F-BA23-7EC0A92E81B3}" destId="{9C5F0174-88A5-4AC5-9DAB-0CEAB3CBCCAF}" srcOrd="0" destOrd="0" presId="urn:microsoft.com/office/officeart/2005/8/layout/arrow2"/>
    <dgm:cxn modelId="{A7A5F5A6-EFCE-43FE-A187-1F67AAAC4A58}" type="presOf" srcId="{F718F90B-39CF-41EC-86D6-B44F1235DFF3}" destId="{9FC38A79-AAB9-47AF-B608-F53C5F8B4A08}" srcOrd="0" destOrd="0" presId="urn:microsoft.com/office/officeart/2005/8/layout/arrow2"/>
    <dgm:cxn modelId="{AD7ACA23-742B-4554-BF76-6D06A2207920}" type="presParOf" srcId="{9FC38A79-AAB9-47AF-B608-F53C5F8B4A08}" destId="{A98EEACD-B459-46C0-AAA1-F0AB10F6150F}" srcOrd="0" destOrd="0" presId="urn:microsoft.com/office/officeart/2005/8/layout/arrow2"/>
    <dgm:cxn modelId="{E33BC8BA-9B29-45B6-9F07-B0A9F62DAF86}" type="presParOf" srcId="{9FC38A79-AAB9-47AF-B608-F53C5F8B4A08}" destId="{39B14441-F06F-4B9A-B44A-9A14870EAEF5}" srcOrd="1" destOrd="0" presId="urn:microsoft.com/office/officeart/2005/8/layout/arrow2"/>
    <dgm:cxn modelId="{8EE812A3-63AD-4805-B3AE-D7B9BD09508D}" type="presParOf" srcId="{39B14441-F06F-4B9A-B44A-9A14870EAEF5}" destId="{7279C3A7-3618-4BF0-BC3D-6F01DA53E894}" srcOrd="0" destOrd="0" presId="urn:microsoft.com/office/officeart/2005/8/layout/arrow2"/>
    <dgm:cxn modelId="{7023F4A8-3193-4C68-B419-4A2880460302}" type="presParOf" srcId="{39B14441-F06F-4B9A-B44A-9A14870EAEF5}" destId="{9C5F0174-88A5-4AC5-9DAB-0CEAB3CBCCAF}" srcOrd="1" destOrd="0" presId="urn:microsoft.com/office/officeart/2005/8/layout/arrow2"/>
    <dgm:cxn modelId="{28AA760A-A265-49C5-A353-45100DFE232C}" type="presParOf" srcId="{39B14441-F06F-4B9A-B44A-9A14870EAEF5}" destId="{2E70A053-808D-4256-A9BA-E0F2CC41A2BA}" srcOrd="2" destOrd="0" presId="urn:microsoft.com/office/officeart/2005/8/layout/arrow2"/>
    <dgm:cxn modelId="{2276C686-8816-40D3-9A98-CBACFD3DB578}" type="presParOf" srcId="{39B14441-F06F-4B9A-B44A-9A14870EAEF5}" destId="{2ACEEE46-EEA1-4C22-A8B9-ECE6D8A5F93A}" srcOrd="3" destOrd="0" presId="urn:microsoft.com/office/officeart/2005/8/layout/arrow2"/>
    <dgm:cxn modelId="{76A70096-338F-4CB0-AD17-26D118B4272C}" type="presParOf" srcId="{39B14441-F06F-4B9A-B44A-9A14870EAEF5}" destId="{3066B53C-0AB6-4959-B113-9E24A64DD274}" srcOrd="4" destOrd="0" presId="urn:microsoft.com/office/officeart/2005/8/layout/arrow2"/>
    <dgm:cxn modelId="{8AD60EB9-F8F6-4D23-B4EA-0FD67AFF76F3}" type="presParOf" srcId="{39B14441-F06F-4B9A-B44A-9A14870EAEF5}" destId="{42E9A816-7AB7-4CEB-9A70-DC463565BEB8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18F90B-39CF-41EC-86D6-B44F1235DFF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B9EA9D-D320-4B35-A17C-29E1B8F13BDF}">
      <dgm:prSet custT="1"/>
      <dgm:spPr/>
      <dgm:t>
        <a:bodyPr/>
        <a:lstStyle/>
        <a:p>
          <a:pPr rtl="0"/>
          <a:r>
            <a:rPr lang="tr-TR" sz="2000" dirty="0" smtClean="0">
              <a:latin typeface="Times New Roman" pitchFamily="18" charset="0"/>
              <a:cs typeface="Times New Roman" pitchFamily="18" charset="0"/>
            </a:rPr>
            <a:t>Giriş ve Tanımlar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4857A93C-F546-4B1E-AC59-64A2E73E7F4D}" type="parTrans" cxnId="{3D676441-C1CD-4BA9-AA9A-E67BBE48DF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DBB339F-7F73-4F4D-936C-C98E6CCA6AA2}" type="sibTrans" cxnId="{3D676441-C1CD-4BA9-AA9A-E67BBE48DF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98E01E4C-5459-404E-9B09-9BEE9968021B}">
      <dgm:prSet custT="1"/>
      <dgm:spPr/>
      <dgm:t>
        <a:bodyPr/>
        <a:lstStyle/>
        <a:p>
          <a:pPr algn="r" rtl="0"/>
          <a:r>
            <a:rPr lang="tr-TR" sz="2000" dirty="0" smtClean="0">
              <a:latin typeface="Times New Roman" pitchFamily="18" charset="0"/>
              <a:cs typeface="Times New Roman" pitchFamily="18" charset="0"/>
            </a:rPr>
            <a:t>Akademi</a:t>
          </a:r>
        </a:p>
        <a:p>
          <a:pPr algn="ctr" rtl="0"/>
          <a:endParaRPr lang="tr-TR" sz="2000" dirty="0" smtClean="0">
            <a:latin typeface="Times New Roman" pitchFamily="18" charset="0"/>
            <a:cs typeface="Times New Roman" pitchFamily="18" charset="0"/>
          </a:endParaRPr>
        </a:p>
        <a:p>
          <a:pPr algn="l" rtl="0"/>
          <a:r>
            <a:rPr lang="tr-TR" sz="2000" dirty="0" smtClean="0">
              <a:latin typeface="Times New Roman" pitchFamily="18" charset="0"/>
              <a:cs typeface="Times New Roman" pitchFamily="18" charset="0"/>
            </a:rPr>
            <a:t>Pratik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2643F2D7-0838-41C4-9D29-3CEB326C5447}" type="parTrans" cxnId="{8AEF6EAA-4199-4421-8489-336B09B8EEB1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C005A52-5776-43D3-982D-CA8866AFEDEE}" type="sibTrans" cxnId="{8AEF6EAA-4199-4421-8489-336B09B8EEB1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A2B7032-EC4F-498F-BA23-7EC0A92E81B3}">
      <dgm:prSet custT="1"/>
      <dgm:spPr/>
      <dgm:t>
        <a:bodyPr/>
        <a:lstStyle/>
        <a:p>
          <a:pPr rtl="0"/>
          <a:r>
            <a:rPr lang="tr-TR" sz="2000" dirty="0" smtClean="0">
              <a:latin typeface="Times New Roman" pitchFamily="18" charset="0"/>
              <a:cs typeface="Times New Roman" pitchFamily="18" charset="0"/>
            </a:rPr>
            <a:t>Sonuç ve Öneriler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B443D521-EAC4-4A65-976B-171D1BF0F408}" type="parTrans" cxnId="{6A31DF3D-3DAC-44D1-8674-2507E9F223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4C83DD84-3735-4EA5-8942-B10D9106B10F}" type="sibTrans" cxnId="{6A31DF3D-3DAC-44D1-8674-2507E9F223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E862FE3B-E344-4BE5-BA3F-56A765966466}">
      <dgm:prSet custT="1"/>
      <dgm:spPr/>
      <dgm:t>
        <a:bodyPr/>
        <a:lstStyle/>
        <a:p>
          <a:pPr algn="r" rtl="0"/>
          <a:r>
            <a:rPr lang="tr-TR" sz="2000" u="none" dirty="0" smtClean="0">
              <a:latin typeface="Times New Roman" pitchFamily="18" charset="0"/>
              <a:cs typeface="Times New Roman" pitchFamily="18" charset="0"/>
            </a:rPr>
            <a:t>Pratik</a:t>
          </a:r>
        </a:p>
        <a:p>
          <a:pPr algn="r" rtl="0"/>
          <a:endParaRPr lang="tr-TR" sz="2000" u="none" dirty="0" smtClean="0">
            <a:latin typeface="Times New Roman" pitchFamily="18" charset="0"/>
            <a:cs typeface="Times New Roman" pitchFamily="18" charset="0"/>
          </a:endParaRPr>
        </a:p>
        <a:p>
          <a:pPr algn="l" rtl="0"/>
          <a:r>
            <a:rPr lang="tr-TR" sz="2000" u="none" dirty="0" smtClean="0">
              <a:latin typeface="Times New Roman" pitchFamily="18" charset="0"/>
              <a:cs typeface="Times New Roman" pitchFamily="18" charset="0"/>
            </a:rPr>
            <a:t>Akademi</a:t>
          </a:r>
          <a:endParaRPr lang="en-US" sz="2000" u="none" dirty="0">
            <a:latin typeface="Times New Roman" pitchFamily="18" charset="0"/>
            <a:cs typeface="Times New Roman" pitchFamily="18" charset="0"/>
          </a:endParaRPr>
        </a:p>
      </dgm:t>
    </dgm:pt>
    <dgm:pt modelId="{042A6659-63FE-4EA6-9FBE-3A849C2823F0}" type="sibTrans" cxnId="{737E74D2-CE2C-4805-8ADE-F7D2ED2414ED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D5826FE-D562-446C-A738-ED01638C108D}" type="parTrans" cxnId="{737E74D2-CE2C-4805-8ADE-F7D2ED2414ED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459F437-684E-46F5-9214-632536934505}" type="pres">
      <dgm:prSet presAssocID="{F718F90B-39CF-41EC-86D6-B44F1235DFF3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DF6DC1-3321-4E5F-AA70-1AEFEC016062}" type="pres">
      <dgm:prSet presAssocID="{F718F90B-39CF-41EC-86D6-B44F1235DFF3}" presName="arrow" presStyleLbl="bgShp" presStyleIdx="0" presStyleCnt="1"/>
      <dgm:spPr/>
    </dgm:pt>
    <dgm:pt modelId="{D7D46C76-FF23-4F57-B7FF-5DE57C12A101}" type="pres">
      <dgm:prSet presAssocID="{F718F90B-39CF-41EC-86D6-B44F1235DFF3}" presName="linearProcess" presStyleCnt="0"/>
      <dgm:spPr/>
    </dgm:pt>
    <dgm:pt modelId="{086767D1-00FF-432A-856A-B3F8096CA825}" type="pres">
      <dgm:prSet presAssocID="{D9B9EA9D-D320-4B35-A17C-29E1B8F13BDF}" presName="textNode" presStyleLbl="node1" presStyleIdx="0" presStyleCnt="4" custScaleX="1601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EDFD51-EEED-4B25-9A1C-7BA3E13A08ED}" type="pres">
      <dgm:prSet presAssocID="{7DBB339F-7F73-4F4D-936C-C98E6CCA6AA2}" presName="sibTrans" presStyleCnt="0"/>
      <dgm:spPr/>
    </dgm:pt>
    <dgm:pt modelId="{2E80BBF5-F359-4F36-85C3-85FFE64D8922}" type="pres">
      <dgm:prSet presAssocID="{E862FE3B-E344-4BE5-BA3F-56A765966466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A25943-1E6B-4836-A3FD-E607B8D7A835}" type="pres">
      <dgm:prSet presAssocID="{042A6659-63FE-4EA6-9FBE-3A849C2823F0}" presName="sibTrans" presStyleCnt="0"/>
      <dgm:spPr/>
    </dgm:pt>
    <dgm:pt modelId="{3064095D-49D7-4EB6-8C67-26FDAA310AFF}" type="pres">
      <dgm:prSet presAssocID="{98E01E4C-5459-404E-9B09-9BEE9968021B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CFDDA2-780D-46D0-86F0-3C6DF5F4D02A}" type="pres">
      <dgm:prSet presAssocID="{BC005A52-5776-43D3-982D-CA8866AFEDEE}" presName="sibTrans" presStyleCnt="0"/>
      <dgm:spPr/>
    </dgm:pt>
    <dgm:pt modelId="{2B2D9D7D-D8AD-473D-95BC-5DED9F247001}" type="pres">
      <dgm:prSet presAssocID="{FA2B7032-EC4F-498F-BA23-7EC0A92E81B3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31DF3D-3DAC-44D1-8674-2507E9F223D7}" srcId="{F718F90B-39CF-41EC-86D6-B44F1235DFF3}" destId="{FA2B7032-EC4F-498F-BA23-7EC0A92E81B3}" srcOrd="3" destOrd="0" parTransId="{B443D521-EAC4-4A65-976B-171D1BF0F408}" sibTransId="{4C83DD84-3735-4EA5-8942-B10D9106B10F}"/>
    <dgm:cxn modelId="{8AEF6EAA-4199-4421-8489-336B09B8EEB1}" srcId="{F718F90B-39CF-41EC-86D6-B44F1235DFF3}" destId="{98E01E4C-5459-404E-9B09-9BEE9968021B}" srcOrd="2" destOrd="0" parTransId="{2643F2D7-0838-41C4-9D29-3CEB326C5447}" sibTransId="{BC005A52-5776-43D3-982D-CA8866AFEDEE}"/>
    <dgm:cxn modelId="{737E74D2-CE2C-4805-8ADE-F7D2ED2414ED}" srcId="{F718F90B-39CF-41EC-86D6-B44F1235DFF3}" destId="{E862FE3B-E344-4BE5-BA3F-56A765966466}" srcOrd="1" destOrd="0" parTransId="{BD5826FE-D562-446C-A738-ED01638C108D}" sibTransId="{042A6659-63FE-4EA6-9FBE-3A849C2823F0}"/>
    <dgm:cxn modelId="{48A73E5E-0223-44F4-AB17-5C5085977764}" type="presOf" srcId="{F718F90B-39CF-41EC-86D6-B44F1235DFF3}" destId="{B459F437-684E-46F5-9214-632536934505}" srcOrd="0" destOrd="0" presId="urn:microsoft.com/office/officeart/2005/8/layout/hProcess9"/>
    <dgm:cxn modelId="{CAEF9CCB-83C4-43D8-9987-8F5540929A4D}" type="presOf" srcId="{FA2B7032-EC4F-498F-BA23-7EC0A92E81B3}" destId="{2B2D9D7D-D8AD-473D-95BC-5DED9F247001}" srcOrd="0" destOrd="0" presId="urn:microsoft.com/office/officeart/2005/8/layout/hProcess9"/>
    <dgm:cxn modelId="{BC6DE73A-B288-439D-B25B-2F75ACB2CD0E}" type="presOf" srcId="{98E01E4C-5459-404E-9B09-9BEE9968021B}" destId="{3064095D-49D7-4EB6-8C67-26FDAA310AFF}" srcOrd="0" destOrd="0" presId="urn:microsoft.com/office/officeart/2005/8/layout/hProcess9"/>
    <dgm:cxn modelId="{3D676441-C1CD-4BA9-AA9A-E67BBE48DFD7}" srcId="{F718F90B-39CF-41EC-86D6-B44F1235DFF3}" destId="{D9B9EA9D-D320-4B35-A17C-29E1B8F13BDF}" srcOrd="0" destOrd="0" parTransId="{4857A93C-F546-4B1E-AC59-64A2E73E7F4D}" sibTransId="{7DBB339F-7F73-4F4D-936C-C98E6CCA6AA2}"/>
    <dgm:cxn modelId="{1197EBBC-419C-43CA-99CE-1A36CAE8F791}" type="presOf" srcId="{D9B9EA9D-D320-4B35-A17C-29E1B8F13BDF}" destId="{086767D1-00FF-432A-856A-B3F8096CA825}" srcOrd="0" destOrd="0" presId="urn:microsoft.com/office/officeart/2005/8/layout/hProcess9"/>
    <dgm:cxn modelId="{D956DED6-9047-45CC-B6B1-635CCD993174}" type="presOf" srcId="{E862FE3B-E344-4BE5-BA3F-56A765966466}" destId="{2E80BBF5-F359-4F36-85C3-85FFE64D8922}" srcOrd="0" destOrd="0" presId="urn:microsoft.com/office/officeart/2005/8/layout/hProcess9"/>
    <dgm:cxn modelId="{888E0044-886C-4FD3-B3FA-6E68156F1ABC}" type="presParOf" srcId="{B459F437-684E-46F5-9214-632536934505}" destId="{40DF6DC1-3321-4E5F-AA70-1AEFEC016062}" srcOrd="0" destOrd="0" presId="urn:microsoft.com/office/officeart/2005/8/layout/hProcess9"/>
    <dgm:cxn modelId="{CDF9BBC4-77EB-4676-950D-6A27852642BC}" type="presParOf" srcId="{B459F437-684E-46F5-9214-632536934505}" destId="{D7D46C76-FF23-4F57-B7FF-5DE57C12A101}" srcOrd="1" destOrd="0" presId="urn:microsoft.com/office/officeart/2005/8/layout/hProcess9"/>
    <dgm:cxn modelId="{A48A8906-FBCB-4B3D-A025-708229DF7517}" type="presParOf" srcId="{D7D46C76-FF23-4F57-B7FF-5DE57C12A101}" destId="{086767D1-00FF-432A-856A-B3F8096CA825}" srcOrd="0" destOrd="0" presId="urn:microsoft.com/office/officeart/2005/8/layout/hProcess9"/>
    <dgm:cxn modelId="{F3FDB50B-D41F-4E3C-8C44-413B62E531AB}" type="presParOf" srcId="{D7D46C76-FF23-4F57-B7FF-5DE57C12A101}" destId="{51EDFD51-EEED-4B25-9A1C-7BA3E13A08ED}" srcOrd="1" destOrd="0" presId="urn:microsoft.com/office/officeart/2005/8/layout/hProcess9"/>
    <dgm:cxn modelId="{2425CD5F-08FA-4905-8B29-88D066817BF1}" type="presParOf" srcId="{D7D46C76-FF23-4F57-B7FF-5DE57C12A101}" destId="{2E80BBF5-F359-4F36-85C3-85FFE64D8922}" srcOrd="2" destOrd="0" presId="urn:microsoft.com/office/officeart/2005/8/layout/hProcess9"/>
    <dgm:cxn modelId="{8A8A3CEA-F684-4D0F-A8ED-4BC3E5789795}" type="presParOf" srcId="{D7D46C76-FF23-4F57-B7FF-5DE57C12A101}" destId="{4CA25943-1E6B-4836-A3FD-E607B8D7A835}" srcOrd="3" destOrd="0" presId="urn:microsoft.com/office/officeart/2005/8/layout/hProcess9"/>
    <dgm:cxn modelId="{FB662373-246D-41FB-A719-F7FA45E00201}" type="presParOf" srcId="{D7D46C76-FF23-4F57-B7FF-5DE57C12A101}" destId="{3064095D-49D7-4EB6-8C67-26FDAA310AFF}" srcOrd="4" destOrd="0" presId="urn:microsoft.com/office/officeart/2005/8/layout/hProcess9"/>
    <dgm:cxn modelId="{AE5B7261-4BD4-4980-8DBC-509B4F13E984}" type="presParOf" srcId="{D7D46C76-FF23-4F57-B7FF-5DE57C12A101}" destId="{2ACFDDA2-780D-46D0-86F0-3C6DF5F4D02A}" srcOrd="5" destOrd="0" presId="urn:microsoft.com/office/officeart/2005/8/layout/hProcess9"/>
    <dgm:cxn modelId="{D2D23567-AF8E-4D6D-B351-F41074E82139}" type="presParOf" srcId="{D7D46C76-FF23-4F57-B7FF-5DE57C12A101}" destId="{2B2D9D7D-D8AD-473D-95BC-5DED9F247001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18F90B-39CF-41EC-86D6-B44F1235DFF3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B9EA9D-D320-4B35-A17C-29E1B8F13BDF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Havayolu Gelir Yönetimi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857A93C-F546-4B1E-AC59-64A2E73E7F4D}" type="parTrans" cxnId="{3D676441-C1CD-4BA9-AA9A-E67BBE48DF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DBB339F-7F73-4F4D-936C-C98E6CCA6AA2}" type="sibTrans" cxnId="{3D676441-C1CD-4BA9-AA9A-E67BBE48DF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98E01E4C-5459-404E-9B09-9BEE9968021B}">
      <dgm:prSet custT="1"/>
      <dgm:spPr/>
      <dgm:t>
        <a:bodyPr/>
        <a:lstStyle/>
        <a:p>
          <a:pPr algn="ctr"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Çifte Rezervasyon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2643F2D7-0838-41C4-9D29-3CEB326C5447}" type="parTrans" cxnId="{8AEF6EAA-4199-4421-8489-336B09B8EEB1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C005A52-5776-43D3-982D-CA8866AFEDEE}" type="sibTrans" cxnId="{8AEF6EAA-4199-4421-8489-336B09B8EEB1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A2B7032-EC4F-498F-BA23-7EC0A92E81B3}">
      <dgm:prSet custT="1"/>
      <dgm:spPr/>
      <dgm:t>
        <a:bodyPr/>
        <a:lstStyle/>
        <a:p>
          <a:pPr algn="ctr"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Tek Uçuş </a:t>
          </a:r>
          <a:r>
            <a:rPr lang="tr-TR" sz="2400" smtClean="0">
              <a:latin typeface="Times New Roman" pitchFamily="18" charset="0"/>
              <a:cs typeface="Times New Roman" pitchFamily="18" charset="0"/>
            </a:rPr>
            <a:t>ve Ağ </a:t>
          </a:r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Problemleri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B443D521-EAC4-4A65-976B-171D1BF0F408}" type="parTrans" cxnId="{6A31DF3D-3DAC-44D1-8674-2507E9F223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4C83DD84-3735-4EA5-8942-B10D9106B10F}" type="sibTrans" cxnId="{6A31DF3D-3DAC-44D1-8674-2507E9F223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E862FE3B-E344-4BE5-BA3F-56A765966466}">
      <dgm:prSet custT="1"/>
      <dgm:spPr/>
      <dgm:t>
        <a:bodyPr/>
        <a:lstStyle/>
        <a:p>
          <a:pPr algn="ctr" rtl="0"/>
          <a:r>
            <a:rPr lang="tr-TR" sz="2400" u="none" dirty="0" smtClean="0">
              <a:latin typeface="Times New Roman" pitchFamily="18" charset="0"/>
              <a:cs typeface="Times New Roman" pitchFamily="18" charset="0"/>
            </a:rPr>
            <a:t>İptal ve Yakma</a:t>
          </a:r>
          <a:endParaRPr lang="en-US" sz="2400" u="none" dirty="0">
            <a:latin typeface="Times New Roman" pitchFamily="18" charset="0"/>
            <a:cs typeface="Times New Roman" pitchFamily="18" charset="0"/>
          </a:endParaRPr>
        </a:p>
      </dgm:t>
    </dgm:pt>
    <dgm:pt modelId="{042A6659-63FE-4EA6-9FBE-3A849C2823F0}" type="sibTrans" cxnId="{737E74D2-CE2C-4805-8ADE-F7D2ED2414ED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D5826FE-D562-446C-A738-ED01638C108D}" type="parTrans" cxnId="{737E74D2-CE2C-4805-8ADE-F7D2ED2414ED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A028BED-3089-489F-A5AB-B568B0133A81}">
      <dgm:prSet custT="1"/>
      <dgm:spPr/>
      <dgm:t>
        <a:bodyPr/>
        <a:lstStyle/>
        <a:p>
          <a:pPr algn="l" rtl="0"/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Bir uçuş ağındaki uçakların kapasitelerinin belirli bir zaman dilimi içinde farklı ücret sınıfları arasında geliri en yüksekleyecek şekilde atanması</a:t>
          </a:r>
          <a:endParaRPr lang="en-US" sz="20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74266E0-586A-431E-97ED-4E922CF30111}" type="parTrans" cxnId="{87BEE72F-DE1A-42CE-8295-5BC4CEAB3400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C353B3E4-AE2B-4A07-BAC8-680A7699F6EC}" type="sibTrans" cxnId="{87BEE72F-DE1A-42CE-8295-5BC4CEAB3400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1A2950B-853E-469D-950B-AB88AC257D1B}">
      <dgm:prSet custT="1"/>
      <dgm:spPr/>
      <dgm:t>
        <a:bodyPr/>
        <a:lstStyle/>
        <a:p>
          <a:pPr algn="l" rtl="0"/>
          <a:r>
            <a:rPr lang="tr-TR" sz="2000" u="none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Uçuştan önce rezervasyonun iptali</a:t>
          </a:r>
          <a:endParaRPr lang="en-US" sz="2000" u="none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E34308F-DE97-4038-AAD5-C1C5308E5C19}" type="parTrans" cxnId="{5154C179-D1DE-4A96-B71C-413A9C74F5CC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4C64BF71-91DD-4009-B2E0-8C5A91200D6C}" type="sibTrans" cxnId="{5154C179-D1DE-4A96-B71C-413A9C74F5CC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C5225B03-3F0C-4B19-A44B-884640E1648D}">
      <dgm:prSet custT="1"/>
      <dgm:spPr/>
      <dgm:t>
        <a:bodyPr/>
        <a:lstStyle/>
        <a:p>
          <a:pPr algn="l" rtl="0"/>
          <a:r>
            <a:rPr lang="tr-TR" sz="2000" u="none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Kalkış sırasında uçağa gelmeme</a:t>
          </a:r>
          <a:endParaRPr lang="en-US" sz="2000" u="none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29AFE0F-0259-49A3-9C73-C8AE5161CEBB}" type="parTrans" cxnId="{906F5199-A481-4858-A317-1C515EEAC5F4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FF43EE8-80B4-4F27-A854-A1682D25BD51}" type="sibTrans" cxnId="{906F5199-A481-4858-A317-1C515EEAC5F4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D5466D5-5350-4D87-B2FD-1E2D04077C02}">
      <dgm:prSet custT="1"/>
      <dgm:spPr/>
      <dgm:t>
        <a:bodyPr/>
        <a:lstStyle/>
        <a:p>
          <a:pPr algn="l" rtl="0"/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Bilet yakma ve iptalleri gözönünde tutarak uçağa (sınıfa) kapasitesi üzerinde  rezervasyon kabul etme</a:t>
          </a:r>
          <a:endParaRPr lang="en-US" sz="20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45B5E3-44D7-45B2-A6E6-C89DB4EEB8A6}" type="parTrans" cxnId="{53985E71-916E-40CC-A684-CE623464BF72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C7D26AC-F29F-4201-9744-B034096F27CE}" type="sibTrans" cxnId="{53985E71-916E-40CC-A684-CE623464BF72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03FF4BA-5814-49BC-92A3-0F460A24F57E}">
      <dgm:prSet custT="1"/>
      <dgm:spPr/>
      <dgm:t>
        <a:bodyPr/>
        <a:lstStyle/>
        <a:p>
          <a:pPr algn="l" rtl="0"/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Uçuş kapasitesinin sınıflara atanması</a:t>
          </a:r>
          <a:endParaRPr lang="en-US" sz="20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0F45D6-91B6-44AD-9465-90FDB5C606E0}" type="parTrans" cxnId="{810E753B-0CEA-4E1F-B598-3D64BAC1D26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EEFA98E0-43EA-4642-9920-9000C956A33B}" type="sibTrans" cxnId="{810E753B-0CEA-4E1F-B598-3D64BAC1D26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CF3350D1-A17A-456B-901B-9ED128799DC7}">
      <dgm:prSet custT="1"/>
      <dgm:spPr/>
      <dgm:t>
        <a:bodyPr/>
        <a:lstStyle/>
        <a:p>
          <a:pPr algn="l" rtl="0"/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Tüm uçuşların kapasitelerinin ayrılması</a:t>
          </a:r>
          <a:endParaRPr lang="en-US" sz="20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242E80-0D3C-42A5-86B8-57AB7A5BEA4E}" type="parTrans" cxnId="{6476ECB4-807D-43AB-8180-E33D474D647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B6BCC04-6B53-4439-8387-382F9510886F}" type="sibTrans" cxnId="{6476ECB4-807D-43AB-8180-E33D474D647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E3D719D-BB19-48B8-B3D4-88694B286942}" type="pres">
      <dgm:prSet presAssocID="{F718F90B-39CF-41EC-86D6-B44F1235DF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28DA32-DBA9-4024-8D3B-CF6B17B701D2}" type="pres">
      <dgm:prSet presAssocID="{D9B9EA9D-D320-4B35-A17C-29E1B8F13BDF}" presName="linNode" presStyleCnt="0"/>
      <dgm:spPr/>
    </dgm:pt>
    <dgm:pt modelId="{30267500-F869-4D26-942A-90A1002A6CD9}" type="pres">
      <dgm:prSet presAssocID="{D9B9EA9D-D320-4B35-A17C-29E1B8F13BDF}" presName="parentText" presStyleLbl="node1" presStyleIdx="0" presStyleCnt="4" custScaleY="21723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FA2328-B207-4959-84C0-20CA0753AF2E}" type="pres">
      <dgm:prSet presAssocID="{D9B9EA9D-D320-4B35-A17C-29E1B8F13BDF}" presName="descendantText" presStyleLbl="alignAccFollowNode1" presStyleIdx="0" presStyleCnt="4" custScaleY="254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16226-C3C5-4AF7-8186-578DC85C88AB}" type="pres">
      <dgm:prSet presAssocID="{7DBB339F-7F73-4F4D-936C-C98E6CCA6AA2}" presName="sp" presStyleCnt="0"/>
      <dgm:spPr/>
    </dgm:pt>
    <dgm:pt modelId="{F05F422C-3BC0-409C-93E2-98D87D6A43FD}" type="pres">
      <dgm:prSet presAssocID="{E862FE3B-E344-4BE5-BA3F-56A765966466}" presName="linNode" presStyleCnt="0"/>
      <dgm:spPr/>
    </dgm:pt>
    <dgm:pt modelId="{E3EA43AC-FC21-462E-886A-1B8571D6F5F6}" type="pres">
      <dgm:prSet presAssocID="{E862FE3B-E344-4BE5-BA3F-56A765966466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436451-DDCC-4317-A74A-AACE18A50F4A}" type="pres">
      <dgm:prSet presAssocID="{E862FE3B-E344-4BE5-BA3F-56A765966466}" presName="descendantText" presStyleLbl="alignAccFollowNode1" presStyleIdx="1" presStyleCnt="4" custScaleY="1245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112544-BBF1-4C10-A78B-E2BEA05F1B1B}" type="pres">
      <dgm:prSet presAssocID="{042A6659-63FE-4EA6-9FBE-3A849C2823F0}" presName="sp" presStyleCnt="0"/>
      <dgm:spPr/>
    </dgm:pt>
    <dgm:pt modelId="{9F83AECA-04A2-4ABA-AD19-0EDB52CCD0F6}" type="pres">
      <dgm:prSet presAssocID="{98E01E4C-5459-404E-9B09-9BEE9968021B}" presName="linNode" presStyleCnt="0"/>
      <dgm:spPr/>
    </dgm:pt>
    <dgm:pt modelId="{98D92737-4B3C-42E0-9DEF-BB5B8CF424D1}" type="pres">
      <dgm:prSet presAssocID="{98E01E4C-5459-404E-9B09-9BEE9968021B}" presName="parentText" presStyleLbl="node1" presStyleIdx="2" presStyleCnt="4" custScaleY="12775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56477F-94A1-4CD2-855A-385A9F690BBD}" type="pres">
      <dgm:prSet presAssocID="{98E01E4C-5459-404E-9B09-9BEE9968021B}" presName="descendantText" presStyleLbl="alignAccFollowNode1" presStyleIdx="2" presStyleCnt="4" custScaleY="1477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94B01A-3602-4BF6-AE54-F6E2D7A44815}" type="pres">
      <dgm:prSet presAssocID="{BC005A52-5776-43D3-982D-CA8866AFEDEE}" presName="sp" presStyleCnt="0"/>
      <dgm:spPr/>
    </dgm:pt>
    <dgm:pt modelId="{0BD6DA0D-E350-4308-9815-66601CFCFD92}" type="pres">
      <dgm:prSet presAssocID="{FA2B7032-EC4F-498F-BA23-7EC0A92E81B3}" presName="linNode" presStyleCnt="0"/>
      <dgm:spPr/>
    </dgm:pt>
    <dgm:pt modelId="{609B9F0C-8A48-4061-B88E-EEFD587FE1B2}" type="pres">
      <dgm:prSet presAssocID="{FA2B7032-EC4F-498F-BA23-7EC0A92E81B3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8E8451-9E5B-4517-B65F-86FE8226B655}" type="pres">
      <dgm:prSet presAssocID="{FA2B7032-EC4F-498F-BA23-7EC0A92E81B3}" presName="descendantText" presStyleLbl="alignAccFollowNode1" presStyleIdx="3" presStyleCnt="4" custScaleY="1114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A22C1C-9D1C-41DC-B096-EEF78F4F8435}" type="presOf" srcId="{DD5466D5-5350-4D87-B2FD-1E2D04077C02}" destId="{1E56477F-94A1-4CD2-855A-385A9F690BBD}" srcOrd="0" destOrd="0" presId="urn:microsoft.com/office/officeart/2005/8/layout/vList5"/>
    <dgm:cxn modelId="{985A3EFC-7F63-47BD-99AC-BB1ABEDD302D}" type="presOf" srcId="{DA028BED-3089-489F-A5AB-B568B0133A81}" destId="{9EFA2328-B207-4959-84C0-20CA0753AF2E}" srcOrd="0" destOrd="0" presId="urn:microsoft.com/office/officeart/2005/8/layout/vList5"/>
    <dgm:cxn modelId="{3D676441-C1CD-4BA9-AA9A-E67BBE48DFD7}" srcId="{F718F90B-39CF-41EC-86D6-B44F1235DFF3}" destId="{D9B9EA9D-D320-4B35-A17C-29E1B8F13BDF}" srcOrd="0" destOrd="0" parTransId="{4857A93C-F546-4B1E-AC59-64A2E73E7F4D}" sibTransId="{7DBB339F-7F73-4F4D-936C-C98E6CCA6AA2}"/>
    <dgm:cxn modelId="{AC9306FA-29C6-4A87-8FAC-6A5D127932A7}" type="presOf" srcId="{98E01E4C-5459-404E-9B09-9BEE9968021B}" destId="{98D92737-4B3C-42E0-9DEF-BB5B8CF424D1}" srcOrd="0" destOrd="0" presId="urn:microsoft.com/office/officeart/2005/8/layout/vList5"/>
    <dgm:cxn modelId="{1BB6EB36-52D3-436A-AFF1-0E0E13E64C77}" type="presOf" srcId="{CF3350D1-A17A-456B-901B-9ED128799DC7}" destId="{468E8451-9E5B-4517-B65F-86FE8226B655}" srcOrd="0" destOrd="1" presId="urn:microsoft.com/office/officeart/2005/8/layout/vList5"/>
    <dgm:cxn modelId="{810E753B-0CEA-4E1F-B598-3D64BAC1D267}" srcId="{FA2B7032-EC4F-498F-BA23-7EC0A92E81B3}" destId="{B03FF4BA-5814-49BC-92A3-0F460A24F57E}" srcOrd="0" destOrd="0" parTransId="{510F45D6-91B6-44AD-9465-90FDB5C606E0}" sibTransId="{EEFA98E0-43EA-4642-9920-9000C956A33B}"/>
    <dgm:cxn modelId="{906F5199-A481-4858-A317-1C515EEAC5F4}" srcId="{E862FE3B-E344-4BE5-BA3F-56A765966466}" destId="{C5225B03-3F0C-4B19-A44B-884640E1648D}" srcOrd="1" destOrd="0" parTransId="{529AFE0F-0259-49A3-9C73-C8AE5161CEBB}" sibTransId="{5FF43EE8-80B4-4F27-A854-A1682D25BD51}"/>
    <dgm:cxn modelId="{8AEF6EAA-4199-4421-8489-336B09B8EEB1}" srcId="{F718F90B-39CF-41EC-86D6-B44F1235DFF3}" destId="{98E01E4C-5459-404E-9B09-9BEE9968021B}" srcOrd="2" destOrd="0" parTransId="{2643F2D7-0838-41C4-9D29-3CEB326C5447}" sibTransId="{BC005A52-5776-43D3-982D-CA8866AFEDEE}"/>
    <dgm:cxn modelId="{5154C179-D1DE-4A96-B71C-413A9C74F5CC}" srcId="{E862FE3B-E344-4BE5-BA3F-56A765966466}" destId="{D1A2950B-853E-469D-950B-AB88AC257D1B}" srcOrd="0" destOrd="0" parTransId="{6E34308F-DE97-4038-AAD5-C1C5308E5C19}" sibTransId="{4C64BF71-91DD-4009-B2E0-8C5A91200D6C}"/>
    <dgm:cxn modelId="{6476ECB4-807D-43AB-8180-E33D474D6477}" srcId="{FA2B7032-EC4F-498F-BA23-7EC0A92E81B3}" destId="{CF3350D1-A17A-456B-901B-9ED128799DC7}" srcOrd="1" destOrd="0" parTransId="{1B242E80-0D3C-42A5-86B8-57AB7A5BEA4E}" sibTransId="{5B6BCC04-6B53-4439-8387-382F9510886F}"/>
    <dgm:cxn modelId="{63F62C88-AA22-4C60-A721-227081B51444}" type="presOf" srcId="{C5225B03-3F0C-4B19-A44B-884640E1648D}" destId="{E3436451-DDCC-4317-A74A-AACE18A50F4A}" srcOrd="0" destOrd="1" presId="urn:microsoft.com/office/officeart/2005/8/layout/vList5"/>
    <dgm:cxn modelId="{CBB183DA-FF98-4E0C-AD2E-782212514ADC}" type="presOf" srcId="{FA2B7032-EC4F-498F-BA23-7EC0A92E81B3}" destId="{609B9F0C-8A48-4061-B88E-EEFD587FE1B2}" srcOrd="0" destOrd="0" presId="urn:microsoft.com/office/officeart/2005/8/layout/vList5"/>
    <dgm:cxn modelId="{9A8F924F-7D49-490D-8AD6-2D3173DA8231}" type="presOf" srcId="{D9B9EA9D-D320-4B35-A17C-29E1B8F13BDF}" destId="{30267500-F869-4D26-942A-90A1002A6CD9}" srcOrd="0" destOrd="0" presId="urn:microsoft.com/office/officeart/2005/8/layout/vList5"/>
    <dgm:cxn modelId="{319F9AB6-CC8E-4E34-8E4E-E1F2CDC7257D}" type="presOf" srcId="{D1A2950B-853E-469D-950B-AB88AC257D1B}" destId="{E3436451-DDCC-4317-A74A-AACE18A50F4A}" srcOrd="0" destOrd="0" presId="urn:microsoft.com/office/officeart/2005/8/layout/vList5"/>
    <dgm:cxn modelId="{2114F43D-E46F-43DF-A7A5-0BE79AC36CE3}" type="presOf" srcId="{F718F90B-39CF-41EC-86D6-B44F1235DFF3}" destId="{5E3D719D-BB19-48B8-B3D4-88694B286942}" srcOrd="0" destOrd="0" presId="urn:microsoft.com/office/officeart/2005/8/layout/vList5"/>
    <dgm:cxn modelId="{737E74D2-CE2C-4805-8ADE-F7D2ED2414ED}" srcId="{F718F90B-39CF-41EC-86D6-B44F1235DFF3}" destId="{E862FE3B-E344-4BE5-BA3F-56A765966466}" srcOrd="1" destOrd="0" parTransId="{BD5826FE-D562-446C-A738-ED01638C108D}" sibTransId="{042A6659-63FE-4EA6-9FBE-3A849C2823F0}"/>
    <dgm:cxn modelId="{6A31DF3D-3DAC-44D1-8674-2507E9F223D7}" srcId="{F718F90B-39CF-41EC-86D6-B44F1235DFF3}" destId="{FA2B7032-EC4F-498F-BA23-7EC0A92E81B3}" srcOrd="3" destOrd="0" parTransId="{B443D521-EAC4-4A65-976B-171D1BF0F408}" sibTransId="{4C83DD84-3735-4EA5-8942-B10D9106B10F}"/>
    <dgm:cxn modelId="{87BEE72F-DE1A-42CE-8295-5BC4CEAB3400}" srcId="{D9B9EA9D-D320-4B35-A17C-29E1B8F13BDF}" destId="{DA028BED-3089-489F-A5AB-B568B0133A81}" srcOrd="0" destOrd="0" parTransId="{574266E0-586A-431E-97ED-4E922CF30111}" sibTransId="{C353B3E4-AE2B-4A07-BAC8-680A7699F6EC}"/>
    <dgm:cxn modelId="{773761EC-70D7-4653-8FD2-7833CE554F18}" type="presOf" srcId="{E862FE3B-E344-4BE5-BA3F-56A765966466}" destId="{E3EA43AC-FC21-462E-886A-1B8571D6F5F6}" srcOrd="0" destOrd="0" presId="urn:microsoft.com/office/officeart/2005/8/layout/vList5"/>
    <dgm:cxn modelId="{53985E71-916E-40CC-A684-CE623464BF72}" srcId="{98E01E4C-5459-404E-9B09-9BEE9968021B}" destId="{DD5466D5-5350-4D87-B2FD-1E2D04077C02}" srcOrd="0" destOrd="0" parTransId="{B245B5E3-44D7-45B2-A6E6-C89DB4EEB8A6}" sibTransId="{7C7D26AC-F29F-4201-9744-B034096F27CE}"/>
    <dgm:cxn modelId="{35103A2D-C9FC-4E62-99AE-32238D9CEFB3}" type="presOf" srcId="{B03FF4BA-5814-49BC-92A3-0F460A24F57E}" destId="{468E8451-9E5B-4517-B65F-86FE8226B655}" srcOrd="0" destOrd="0" presId="urn:microsoft.com/office/officeart/2005/8/layout/vList5"/>
    <dgm:cxn modelId="{26DCF3F2-2C5A-4208-8D29-C3F45EFA9FE4}" type="presParOf" srcId="{5E3D719D-BB19-48B8-B3D4-88694B286942}" destId="{6E28DA32-DBA9-4024-8D3B-CF6B17B701D2}" srcOrd="0" destOrd="0" presId="urn:microsoft.com/office/officeart/2005/8/layout/vList5"/>
    <dgm:cxn modelId="{A69175F6-9115-497B-A89A-57CB2241EBA9}" type="presParOf" srcId="{6E28DA32-DBA9-4024-8D3B-CF6B17B701D2}" destId="{30267500-F869-4D26-942A-90A1002A6CD9}" srcOrd="0" destOrd="0" presId="urn:microsoft.com/office/officeart/2005/8/layout/vList5"/>
    <dgm:cxn modelId="{4D69ED09-A7C4-45DC-B45C-AD8C18E0B037}" type="presParOf" srcId="{6E28DA32-DBA9-4024-8D3B-CF6B17B701D2}" destId="{9EFA2328-B207-4959-84C0-20CA0753AF2E}" srcOrd="1" destOrd="0" presId="urn:microsoft.com/office/officeart/2005/8/layout/vList5"/>
    <dgm:cxn modelId="{E2A9385F-6134-4037-8C97-B432CA50B3CA}" type="presParOf" srcId="{5E3D719D-BB19-48B8-B3D4-88694B286942}" destId="{88516226-C3C5-4AF7-8186-578DC85C88AB}" srcOrd="1" destOrd="0" presId="urn:microsoft.com/office/officeart/2005/8/layout/vList5"/>
    <dgm:cxn modelId="{7B990AA4-C6C9-4E83-AF3F-C6BC9DE8E329}" type="presParOf" srcId="{5E3D719D-BB19-48B8-B3D4-88694B286942}" destId="{F05F422C-3BC0-409C-93E2-98D87D6A43FD}" srcOrd="2" destOrd="0" presId="urn:microsoft.com/office/officeart/2005/8/layout/vList5"/>
    <dgm:cxn modelId="{74AF0D31-67FA-4CDB-9BA8-D248197E6D54}" type="presParOf" srcId="{F05F422C-3BC0-409C-93E2-98D87D6A43FD}" destId="{E3EA43AC-FC21-462E-886A-1B8571D6F5F6}" srcOrd="0" destOrd="0" presId="urn:microsoft.com/office/officeart/2005/8/layout/vList5"/>
    <dgm:cxn modelId="{A7A5B84C-FC68-487B-AA26-BAB39F33C392}" type="presParOf" srcId="{F05F422C-3BC0-409C-93E2-98D87D6A43FD}" destId="{E3436451-DDCC-4317-A74A-AACE18A50F4A}" srcOrd="1" destOrd="0" presId="urn:microsoft.com/office/officeart/2005/8/layout/vList5"/>
    <dgm:cxn modelId="{E7DA47C6-7DB8-40DE-8E35-9BAB2AE8B243}" type="presParOf" srcId="{5E3D719D-BB19-48B8-B3D4-88694B286942}" destId="{F7112544-BBF1-4C10-A78B-E2BEA05F1B1B}" srcOrd="3" destOrd="0" presId="urn:microsoft.com/office/officeart/2005/8/layout/vList5"/>
    <dgm:cxn modelId="{EF919427-B9C3-4331-9DDB-D277D6709278}" type="presParOf" srcId="{5E3D719D-BB19-48B8-B3D4-88694B286942}" destId="{9F83AECA-04A2-4ABA-AD19-0EDB52CCD0F6}" srcOrd="4" destOrd="0" presId="urn:microsoft.com/office/officeart/2005/8/layout/vList5"/>
    <dgm:cxn modelId="{EC25A224-94BA-4488-BBC8-D4923A746AC4}" type="presParOf" srcId="{9F83AECA-04A2-4ABA-AD19-0EDB52CCD0F6}" destId="{98D92737-4B3C-42E0-9DEF-BB5B8CF424D1}" srcOrd="0" destOrd="0" presId="urn:microsoft.com/office/officeart/2005/8/layout/vList5"/>
    <dgm:cxn modelId="{1BCEB764-E644-4708-B3AF-FFF93AE53F80}" type="presParOf" srcId="{9F83AECA-04A2-4ABA-AD19-0EDB52CCD0F6}" destId="{1E56477F-94A1-4CD2-855A-385A9F690BBD}" srcOrd="1" destOrd="0" presId="urn:microsoft.com/office/officeart/2005/8/layout/vList5"/>
    <dgm:cxn modelId="{27A1BC4E-E002-49E2-B07B-F6259EA60EA5}" type="presParOf" srcId="{5E3D719D-BB19-48B8-B3D4-88694B286942}" destId="{F694B01A-3602-4BF6-AE54-F6E2D7A44815}" srcOrd="5" destOrd="0" presId="urn:microsoft.com/office/officeart/2005/8/layout/vList5"/>
    <dgm:cxn modelId="{8798292E-D82B-42C7-ABC2-D64A7EC96980}" type="presParOf" srcId="{5E3D719D-BB19-48B8-B3D4-88694B286942}" destId="{0BD6DA0D-E350-4308-9815-66601CFCFD92}" srcOrd="6" destOrd="0" presId="urn:microsoft.com/office/officeart/2005/8/layout/vList5"/>
    <dgm:cxn modelId="{91585555-2652-4E00-BD49-63F9E5208F54}" type="presParOf" srcId="{0BD6DA0D-E350-4308-9815-66601CFCFD92}" destId="{609B9F0C-8A48-4061-B88E-EEFD587FE1B2}" srcOrd="0" destOrd="0" presId="urn:microsoft.com/office/officeart/2005/8/layout/vList5"/>
    <dgm:cxn modelId="{E0F19E97-997B-4A5D-8772-E694D2873103}" type="presParOf" srcId="{0BD6DA0D-E350-4308-9815-66601CFCFD92}" destId="{468E8451-9E5B-4517-B65F-86FE8226B65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18F90B-39CF-41EC-86D6-B44F1235DFF3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B9EA9D-D320-4B35-A17C-29E1B8F13BDF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Teklif Fiyatlama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857A93C-F546-4B1E-AC59-64A2E73E7F4D}" type="parTrans" cxnId="{3D676441-C1CD-4BA9-AA9A-E67BBE48DF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DBB339F-7F73-4F4D-936C-C98E6CCA6AA2}" type="sibTrans" cxnId="{3D676441-C1CD-4BA9-AA9A-E67BBE48DF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32511A3A-3F73-4AC6-9E32-A871CD6F1CD0}">
      <dgm:prSet custT="1"/>
      <dgm:spPr/>
      <dgm:t>
        <a:bodyPr/>
        <a:lstStyle/>
        <a:p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Rezervasyon Limitleri ve Koruma Aralıkları</a:t>
          </a:r>
        </a:p>
      </dgm:t>
    </dgm:pt>
    <dgm:pt modelId="{D082C6D4-D36F-4538-B3A9-3A0DEA119CA2}" type="parTrans" cxnId="{88F9AAEB-B751-4939-BC59-62AFE75A09A9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762BF85-66A3-4E9C-AFBF-D4B6772D54E7}" type="sibTrans" cxnId="{88F9AAEB-B751-4939-BC59-62AFE75A09A9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EF591870-D19D-4C14-84B7-0792A38801D9}">
      <dgm:prSet custT="1"/>
      <dgm:spPr/>
      <dgm:t>
        <a:bodyPr/>
        <a:lstStyle/>
        <a:p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Statik Modeller</a:t>
          </a:r>
        </a:p>
      </dgm:t>
    </dgm:pt>
    <dgm:pt modelId="{C445E9F1-8AE2-497D-BE10-3119F0EEAEB0}" type="parTrans" cxnId="{EBAA8181-4E76-4EC0-BAD1-E41029278CA4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996828BF-4CB1-4151-A690-C994B73BA72A}" type="sibTrans" cxnId="{EBAA8181-4E76-4EC0-BAD1-E41029278CA4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86619DEF-505C-4697-B1C6-665A03E16C1D}">
      <dgm:prSet custT="1"/>
      <dgm:spPr/>
      <dgm:t>
        <a:bodyPr/>
        <a:lstStyle/>
        <a:p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Dinamik Modeller</a:t>
          </a:r>
        </a:p>
      </dgm:t>
    </dgm:pt>
    <dgm:pt modelId="{C1C17C16-3BB7-4DAC-A8C1-815292E5E03A}" type="parTrans" cxnId="{215AB2D4-5F11-49AB-96D9-B4589CC90A0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7CCAF55-1CFF-4C30-B4EA-58C0000931A2}" type="sibTrans" cxnId="{215AB2D4-5F11-49AB-96D9-B4589CC90A0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3480F82-6F8A-455F-A5F8-D99CBA05F590}">
      <dgm:prSet custT="1"/>
      <dgm:spPr/>
      <dgm:t>
        <a:bodyPr/>
        <a:lstStyle/>
        <a:p>
          <a:pPr rtl="0"/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Talep edilen yer için beklenen gelire göre atama yapılması</a:t>
          </a:r>
          <a:endParaRPr lang="en-US" sz="20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396BE6-78EF-4215-B61C-D82C86A17DCB}" type="parTrans" cxnId="{78C4ED32-5AB0-4A8C-BDC8-4CB5E4092EB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8D35A8C8-6FC5-40A4-92F7-EF7E74FCD2FD}" type="sibTrans" cxnId="{78C4ED32-5AB0-4A8C-BDC8-4CB5E4092EB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6BCCBA9-677A-4074-B8E9-E484006FBDC7}">
      <dgm:prSet custT="1"/>
      <dgm:spPr/>
      <dgm:t>
        <a:bodyPr/>
        <a:lstStyle/>
        <a:p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Parçalı ya da iç içe geçecek şekilde uçak kapasitesinin önceden paylaştırılması</a:t>
          </a:r>
        </a:p>
      </dgm:t>
    </dgm:pt>
    <dgm:pt modelId="{356B8E8D-C2BB-412B-8052-87D1C8597E05}" type="parTrans" cxnId="{7FE69CB7-7F1D-4302-AF40-449B98F3A42B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6AE8A21-915E-4B69-92B2-3E583309B800}" type="sibTrans" cxnId="{7FE69CB7-7F1D-4302-AF40-449B98F3A42B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60154474-3948-4CFB-BABB-0525B3D20ACA}">
      <dgm:prSet custT="1"/>
      <dgm:spPr/>
      <dgm:t>
        <a:bodyPr/>
        <a:lstStyle/>
        <a:p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Kapasitenin sınıflara rezervasyon süresinin başında atanması</a:t>
          </a:r>
        </a:p>
      </dgm:t>
    </dgm:pt>
    <dgm:pt modelId="{E3087A04-FE0D-4D82-8BDF-097B973CA97A}" type="parTrans" cxnId="{71CA64F5-34D2-45EC-8FB3-1B6DA247BFD4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DB91920-2CC3-47C6-9B01-2D1F6506ED01}" type="sibTrans" cxnId="{71CA64F5-34D2-45EC-8FB3-1B6DA247BFD4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248C95B-D309-4028-954C-138F13C80F3D}">
      <dgm:prSet custT="1"/>
      <dgm:spPr/>
      <dgm:t>
        <a:bodyPr/>
        <a:lstStyle/>
        <a:p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Kapasitenin zaman içinde ayrılacak yerden beklenen gelirin tahminine göre atanması</a:t>
          </a:r>
        </a:p>
      </dgm:t>
    </dgm:pt>
    <dgm:pt modelId="{00FA133A-4DD7-4DAB-960D-302A168EBFE8}" type="parTrans" cxnId="{103190DF-16C4-4999-93DE-EE9397A540EF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9A0384EB-F09B-4A25-B79A-D526D70BE112}" type="sibTrans" cxnId="{103190DF-16C4-4999-93DE-EE9397A540EF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E3D719D-BB19-48B8-B3D4-88694B286942}" type="pres">
      <dgm:prSet presAssocID="{F718F90B-39CF-41EC-86D6-B44F1235DF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28DA32-DBA9-4024-8D3B-CF6B17B701D2}" type="pres">
      <dgm:prSet presAssocID="{D9B9EA9D-D320-4B35-A17C-29E1B8F13BDF}" presName="linNode" presStyleCnt="0"/>
      <dgm:spPr/>
    </dgm:pt>
    <dgm:pt modelId="{30267500-F869-4D26-942A-90A1002A6CD9}" type="pres">
      <dgm:prSet presAssocID="{D9B9EA9D-D320-4B35-A17C-29E1B8F13BDF}" presName="parentText" presStyleLbl="node1" presStyleIdx="0" presStyleCnt="4" custScaleX="125103" custScaleY="7784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FA2328-B207-4959-84C0-20CA0753AF2E}" type="pres">
      <dgm:prSet presAssocID="{D9B9EA9D-D320-4B35-A17C-29E1B8F13BDF}" presName="descendantText" presStyleLbl="alignAccFollowNode1" presStyleIdx="0" presStyleCnt="4" custScaleY="78077" custLinFactNeighborY="16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16226-C3C5-4AF7-8186-578DC85C88AB}" type="pres">
      <dgm:prSet presAssocID="{7DBB339F-7F73-4F4D-936C-C98E6CCA6AA2}" presName="sp" presStyleCnt="0"/>
      <dgm:spPr/>
    </dgm:pt>
    <dgm:pt modelId="{69AC7362-333E-4253-A84C-F8BFCC9A3857}" type="pres">
      <dgm:prSet presAssocID="{32511A3A-3F73-4AC6-9E32-A871CD6F1CD0}" presName="linNode" presStyleCnt="0"/>
      <dgm:spPr/>
    </dgm:pt>
    <dgm:pt modelId="{0BA8ACD3-E232-4C06-A0AB-0AF4E47BB358}" type="pres">
      <dgm:prSet presAssocID="{32511A3A-3F73-4AC6-9E32-A871CD6F1CD0}" presName="parentText" presStyleLbl="node1" presStyleIdx="1" presStyleCnt="4" custScaleX="12510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7952C0-051B-4F1C-AD5C-79C311042881}" type="pres">
      <dgm:prSet presAssocID="{32511A3A-3F73-4AC6-9E32-A871CD6F1CD0}" presName="descendantText" presStyleLbl="alignAccFollowNode1" presStyleIdx="1" presStyleCnt="4" custScaleY="116470" custLinFactNeighborY="46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2DA806-FB82-497A-8CEB-98EDB6187965}" type="pres">
      <dgm:prSet presAssocID="{1762BF85-66A3-4E9C-AFBF-D4B6772D54E7}" presName="sp" presStyleCnt="0"/>
      <dgm:spPr/>
    </dgm:pt>
    <dgm:pt modelId="{29D7AD62-BCF2-4E5D-8896-7E6F9F36C582}" type="pres">
      <dgm:prSet presAssocID="{EF591870-D19D-4C14-84B7-0792A38801D9}" presName="linNode" presStyleCnt="0"/>
      <dgm:spPr/>
    </dgm:pt>
    <dgm:pt modelId="{F5342951-4448-49F7-96FB-CA9C7EED3C00}" type="pres">
      <dgm:prSet presAssocID="{EF591870-D19D-4C14-84B7-0792A38801D9}" presName="parentText" presStyleLbl="node1" presStyleIdx="2" presStyleCnt="4" custScaleX="12510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691FBA-EE83-4C6E-BFF2-C0039E2D5A36}" type="pres">
      <dgm:prSet presAssocID="{EF591870-D19D-4C14-84B7-0792A38801D9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7BD7C-3706-48FF-87B2-769384803483}" type="pres">
      <dgm:prSet presAssocID="{996828BF-4CB1-4151-A690-C994B73BA72A}" presName="sp" presStyleCnt="0"/>
      <dgm:spPr/>
    </dgm:pt>
    <dgm:pt modelId="{C8C2925D-EBC4-4984-9B90-983AB4B493EE}" type="pres">
      <dgm:prSet presAssocID="{86619DEF-505C-4697-B1C6-665A03E16C1D}" presName="linNode" presStyleCnt="0"/>
      <dgm:spPr/>
    </dgm:pt>
    <dgm:pt modelId="{F27BFE7B-F092-4DC4-BAB8-D287A8100E48}" type="pres">
      <dgm:prSet presAssocID="{86619DEF-505C-4697-B1C6-665A03E16C1D}" presName="parentText" presStyleLbl="node1" presStyleIdx="3" presStyleCnt="4" custScaleX="12510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6D6A6-3799-4341-AEF4-8F8A2073A962}" type="pres">
      <dgm:prSet presAssocID="{86619DEF-505C-4697-B1C6-665A03E16C1D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CA64F5-34D2-45EC-8FB3-1B6DA247BFD4}" srcId="{EF591870-D19D-4C14-84B7-0792A38801D9}" destId="{60154474-3948-4CFB-BABB-0525B3D20ACA}" srcOrd="0" destOrd="0" parTransId="{E3087A04-FE0D-4D82-8BDF-097B973CA97A}" sibTransId="{ADB91920-2CC3-47C6-9B01-2D1F6506ED01}"/>
    <dgm:cxn modelId="{1FD70459-111D-4DE2-817B-4F19044E8767}" type="presOf" srcId="{D248C95B-D309-4028-954C-138F13C80F3D}" destId="{1F26D6A6-3799-4341-AEF4-8F8A2073A962}" srcOrd="0" destOrd="0" presId="urn:microsoft.com/office/officeart/2005/8/layout/vList5"/>
    <dgm:cxn modelId="{577DA988-D7A8-45F6-A8D2-B7D6AE458059}" type="presOf" srcId="{32511A3A-3F73-4AC6-9E32-A871CD6F1CD0}" destId="{0BA8ACD3-E232-4C06-A0AB-0AF4E47BB358}" srcOrd="0" destOrd="0" presId="urn:microsoft.com/office/officeart/2005/8/layout/vList5"/>
    <dgm:cxn modelId="{C0D8BAC4-14CE-41B3-BDEE-8397A47E2EEB}" type="presOf" srcId="{86619DEF-505C-4697-B1C6-665A03E16C1D}" destId="{F27BFE7B-F092-4DC4-BAB8-D287A8100E48}" srcOrd="0" destOrd="0" presId="urn:microsoft.com/office/officeart/2005/8/layout/vList5"/>
    <dgm:cxn modelId="{215AB2D4-5F11-49AB-96D9-B4589CC90A07}" srcId="{F718F90B-39CF-41EC-86D6-B44F1235DFF3}" destId="{86619DEF-505C-4697-B1C6-665A03E16C1D}" srcOrd="3" destOrd="0" parTransId="{C1C17C16-3BB7-4DAC-A8C1-815292E5E03A}" sibTransId="{77CCAF55-1CFF-4C30-B4EA-58C0000931A2}"/>
    <dgm:cxn modelId="{214C1139-BD37-4DCC-8299-FA349436CE6B}" type="presOf" srcId="{F3480F82-6F8A-455F-A5F8-D99CBA05F590}" destId="{9EFA2328-B207-4959-84C0-20CA0753AF2E}" srcOrd="0" destOrd="0" presId="urn:microsoft.com/office/officeart/2005/8/layout/vList5"/>
    <dgm:cxn modelId="{88F9AAEB-B751-4939-BC59-62AFE75A09A9}" srcId="{F718F90B-39CF-41EC-86D6-B44F1235DFF3}" destId="{32511A3A-3F73-4AC6-9E32-A871CD6F1CD0}" srcOrd="1" destOrd="0" parTransId="{D082C6D4-D36F-4538-B3A9-3A0DEA119CA2}" sibTransId="{1762BF85-66A3-4E9C-AFBF-D4B6772D54E7}"/>
    <dgm:cxn modelId="{103190DF-16C4-4999-93DE-EE9397A540EF}" srcId="{86619DEF-505C-4697-B1C6-665A03E16C1D}" destId="{D248C95B-D309-4028-954C-138F13C80F3D}" srcOrd="0" destOrd="0" parTransId="{00FA133A-4DD7-4DAB-960D-302A168EBFE8}" sibTransId="{9A0384EB-F09B-4A25-B79A-D526D70BE112}"/>
    <dgm:cxn modelId="{7FE69CB7-7F1D-4302-AF40-449B98F3A42B}" srcId="{32511A3A-3F73-4AC6-9E32-A871CD6F1CD0}" destId="{D6BCCBA9-677A-4074-B8E9-E484006FBDC7}" srcOrd="0" destOrd="0" parTransId="{356B8E8D-C2BB-412B-8052-87D1C8597E05}" sibTransId="{F6AE8A21-915E-4B69-92B2-3E583309B800}"/>
    <dgm:cxn modelId="{3D676441-C1CD-4BA9-AA9A-E67BBE48DFD7}" srcId="{F718F90B-39CF-41EC-86D6-B44F1235DFF3}" destId="{D9B9EA9D-D320-4B35-A17C-29E1B8F13BDF}" srcOrd="0" destOrd="0" parTransId="{4857A93C-F546-4B1E-AC59-64A2E73E7F4D}" sibTransId="{7DBB339F-7F73-4F4D-936C-C98E6CCA6AA2}"/>
    <dgm:cxn modelId="{78C4ED32-5AB0-4A8C-BDC8-4CB5E4092EB8}" srcId="{D9B9EA9D-D320-4B35-A17C-29E1B8F13BDF}" destId="{F3480F82-6F8A-455F-A5F8-D99CBA05F590}" srcOrd="0" destOrd="0" parTransId="{F9396BE6-78EF-4215-B61C-D82C86A17DCB}" sibTransId="{8D35A8C8-6FC5-40A4-92F7-EF7E74FCD2FD}"/>
    <dgm:cxn modelId="{91E6E4E5-15FC-4F92-9EBA-0AFE8ACD9F79}" type="presOf" srcId="{D9B9EA9D-D320-4B35-A17C-29E1B8F13BDF}" destId="{30267500-F869-4D26-942A-90A1002A6CD9}" srcOrd="0" destOrd="0" presId="urn:microsoft.com/office/officeart/2005/8/layout/vList5"/>
    <dgm:cxn modelId="{82C7259D-D7D0-4CFE-88D7-D6F9A8958FD4}" type="presOf" srcId="{EF591870-D19D-4C14-84B7-0792A38801D9}" destId="{F5342951-4448-49F7-96FB-CA9C7EED3C00}" srcOrd="0" destOrd="0" presId="urn:microsoft.com/office/officeart/2005/8/layout/vList5"/>
    <dgm:cxn modelId="{6A8DE7ED-D89E-4663-8ADF-E44047D906E4}" type="presOf" srcId="{60154474-3948-4CFB-BABB-0525B3D20ACA}" destId="{C0691FBA-EE83-4C6E-BFF2-C0039E2D5A36}" srcOrd="0" destOrd="0" presId="urn:microsoft.com/office/officeart/2005/8/layout/vList5"/>
    <dgm:cxn modelId="{3AF83378-8318-461B-B476-7F5039483C6B}" type="presOf" srcId="{D6BCCBA9-677A-4074-B8E9-E484006FBDC7}" destId="{507952C0-051B-4F1C-AD5C-79C311042881}" srcOrd="0" destOrd="0" presId="urn:microsoft.com/office/officeart/2005/8/layout/vList5"/>
    <dgm:cxn modelId="{E05D45BB-08DE-42DC-BF8D-67D3BA5BD574}" type="presOf" srcId="{F718F90B-39CF-41EC-86D6-B44F1235DFF3}" destId="{5E3D719D-BB19-48B8-B3D4-88694B286942}" srcOrd="0" destOrd="0" presId="urn:microsoft.com/office/officeart/2005/8/layout/vList5"/>
    <dgm:cxn modelId="{EBAA8181-4E76-4EC0-BAD1-E41029278CA4}" srcId="{F718F90B-39CF-41EC-86D6-B44F1235DFF3}" destId="{EF591870-D19D-4C14-84B7-0792A38801D9}" srcOrd="2" destOrd="0" parTransId="{C445E9F1-8AE2-497D-BE10-3119F0EEAEB0}" sibTransId="{996828BF-4CB1-4151-A690-C994B73BA72A}"/>
    <dgm:cxn modelId="{FF6A0B8B-05EF-432C-9148-2AAAD6CF68E3}" type="presParOf" srcId="{5E3D719D-BB19-48B8-B3D4-88694B286942}" destId="{6E28DA32-DBA9-4024-8D3B-CF6B17B701D2}" srcOrd="0" destOrd="0" presId="urn:microsoft.com/office/officeart/2005/8/layout/vList5"/>
    <dgm:cxn modelId="{26045FB4-25DF-4E8A-B948-1673E0EDD260}" type="presParOf" srcId="{6E28DA32-DBA9-4024-8D3B-CF6B17B701D2}" destId="{30267500-F869-4D26-942A-90A1002A6CD9}" srcOrd="0" destOrd="0" presId="urn:microsoft.com/office/officeart/2005/8/layout/vList5"/>
    <dgm:cxn modelId="{3BD6BC4F-994B-4709-BC6E-FB33C0DE5178}" type="presParOf" srcId="{6E28DA32-DBA9-4024-8D3B-CF6B17B701D2}" destId="{9EFA2328-B207-4959-84C0-20CA0753AF2E}" srcOrd="1" destOrd="0" presId="urn:microsoft.com/office/officeart/2005/8/layout/vList5"/>
    <dgm:cxn modelId="{44C34110-A256-4333-B6E8-CCE44C6B9252}" type="presParOf" srcId="{5E3D719D-BB19-48B8-B3D4-88694B286942}" destId="{88516226-C3C5-4AF7-8186-578DC85C88AB}" srcOrd="1" destOrd="0" presId="urn:microsoft.com/office/officeart/2005/8/layout/vList5"/>
    <dgm:cxn modelId="{00CC2E99-8048-4A4D-8D23-1A216212F5B5}" type="presParOf" srcId="{5E3D719D-BB19-48B8-B3D4-88694B286942}" destId="{69AC7362-333E-4253-A84C-F8BFCC9A3857}" srcOrd="2" destOrd="0" presId="urn:microsoft.com/office/officeart/2005/8/layout/vList5"/>
    <dgm:cxn modelId="{8D2207B4-F739-4DCB-8759-FFD062D4BF7F}" type="presParOf" srcId="{69AC7362-333E-4253-A84C-F8BFCC9A3857}" destId="{0BA8ACD3-E232-4C06-A0AB-0AF4E47BB358}" srcOrd="0" destOrd="0" presId="urn:microsoft.com/office/officeart/2005/8/layout/vList5"/>
    <dgm:cxn modelId="{5DE61CA6-6020-429F-9AC9-539A51204880}" type="presParOf" srcId="{69AC7362-333E-4253-A84C-F8BFCC9A3857}" destId="{507952C0-051B-4F1C-AD5C-79C311042881}" srcOrd="1" destOrd="0" presId="urn:microsoft.com/office/officeart/2005/8/layout/vList5"/>
    <dgm:cxn modelId="{53354CDD-4947-4944-8955-659D552C001F}" type="presParOf" srcId="{5E3D719D-BB19-48B8-B3D4-88694B286942}" destId="{D22DA806-FB82-497A-8CEB-98EDB6187965}" srcOrd="3" destOrd="0" presId="urn:microsoft.com/office/officeart/2005/8/layout/vList5"/>
    <dgm:cxn modelId="{EAF1CB60-8B21-4CE8-8FB8-D7DF4BBF43E4}" type="presParOf" srcId="{5E3D719D-BB19-48B8-B3D4-88694B286942}" destId="{29D7AD62-BCF2-4E5D-8896-7E6F9F36C582}" srcOrd="4" destOrd="0" presId="urn:microsoft.com/office/officeart/2005/8/layout/vList5"/>
    <dgm:cxn modelId="{12343E43-7667-4E03-8C02-0067E62905DB}" type="presParOf" srcId="{29D7AD62-BCF2-4E5D-8896-7E6F9F36C582}" destId="{F5342951-4448-49F7-96FB-CA9C7EED3C00}" srcOrd="0" destOrd="0" presId="urn:microsoft.com/office/officeart/2005/8/layout/vList5"/>
    <dgm:cxn modelId="{3884F500-F889-47B5-979D-9D14E78AB99D}" type="presParOf" srcId="{29D7AD62-BCF2-4E5D-8896-7E6F9F36C582}" destId="{C0691FBA-EE83-4C6E-BFF2-C0039E2D5A36}" srcOrd="1" destOrd="0" presId="urn:microsoft.com/office/officeart/2005/8/layout/vList5"/>
    <dgm:cxn modelId="{4975A263-7408-41A9-970A-78E5D58B0043}" type="presParOf" srcId="{5E3D719D-BB19-48B8-B3D4-88694B286942}" destId="{F177BD7C-3706-48FF-87B2-769384803483}" srcOrd="5" destOrd="0" presId="urn:microsoft.com/office/officeart/2005/8/layout/vList5"/>
    <dgm:cxn modelId="{AF00A96B-FD43-465B-82D3-8AD9D16A9A1B}" type="presParOf" srcId="{5E3D719D-BB19-48B8-B3D4-88694B286942}" destId="{C8C2925D-EBC4-4984-9B90-983AB4B493EE}" srcOrd="6" destOrd="0" presId="urn:microsoft.com/office/officeart/2005/8/layout/vList5"/>
    <dgm:cxn modelId="{183D323E-ACF7-43AA-825F-AB788C4A57B4}" type="presParOf" srcId="{C8C2925D-EBC4-4984-9B90-983AB4B493EE}" destId="{F27BFE7B-F092-4DC4-BAB8-D287A8100E48}" srcOrd="0" destOrd="0" presId="urn:microsoft.com/office/officeart/2005/8/layout/vList5"/>
    <dgm:cxn modelId="{0A457985-B613-4A37-A8A3-977AF67A4849}" type="presParOf" srcId="{C8C2925D-EBC4-4984-9B90-983AB4B493EE}" destId="{1F26D6A6-3799-4341-AEF4-8F8A2073A96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18F90B-39CF-41EC-86D6-B44F1235DFF3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B9EA9D-D320-4B35-A17C-29E1B8F13BDF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Tek Uçuş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857A93C-F546-4B1E-AC59-64A2E73E7F4D}" type="parTrans" cxnId="{3D676441-C1CD-4BA9-AA9A-E67BBE48DF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DBB339F-7F73-4F4D-936C-C98E6CCA6AA2}" type="sibTrans" cxnId="{3D676441-C1CD-4BA9-AA9A-E67BBE48DF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6ED4A861-C4C1-4F67-8141-DDA103C6843C}">
      <dgm:prSet custT="1"/>
      <dgm:spPr/>
      <dgm:t>
        <a:bodyPr/>
        <a:lstStyle/>
        <a:p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Dinamik programlama</a:t>
          </a:r>
        </a:p>
      </dgm:t>
    </dgm:pt>
    <dgm:pt modelId="{8FC6C1B9-13FB-4A1B-AF5C-9608BCADAC99}" type="parTrans" cxnId="{796206C8-DDDF-4225-A9C5-6AD320B4E55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E0B2FF33-D1F5-412A-B9F7-4A9B3C9CA9E0}" type="sibTrans" cxnId="{796206C8-DDDF-4225-A9C5-6AD320B4E55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722D9A1-9C4B-4878-B427-F2E41B356C93}">
      <dgm:prSet custT="1"/>
      <dgm:spPr/>
      <dgm:t>
        <a:bodyPr/>
        <a:lstStyle/>
        <a:p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Markov karar süreçleri</a:t>
          </a:r>
        </a:p>
      </dgm:t>
    </dgm:pt>
    <dgm:pt modelId="{EE4F51F5-4FCA-4705-B6ED-CD9162955D21}" type="parTrans" cxnId="{16A3EFB2-D1ED-431D-81DB-2B454DEC01B4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A108325-8F31-4386-A651-F41BF8C7E005}" type="sibTrans" cxnId="{16A3EFB2-D1ED-431D-81DB-2B454DEC01B4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9FE79A9-F772-41EF-B643-890F7029D303}">
      <dgm:prSet custT="1"/>
      <dgm:spPr/>
      <dgm:t>
        <a:bodyPr/>
        <a:lstStyle/>
        <a:p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Doğrusal programlama</a:t>
          </a:r>
        </a:p>
      </dgm:t>
    </dgm:pt>
    <dgm:pt modelId="{D07F0D0C-E9A3-47CB-880D-CCEEF2680333}" type="parTrans" cxnId="{1F188929-05FB-4083-A124-EE16DCB68D39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608742F-F5C5-4A54-B8FB-A650AE2F9025}" type="sibTrans" cxnId="{1F188929-05FB-4083-A124-EE16DCB68D39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61CE4F1-B504-41BC-8488-54592C0F0DFA}">
      <dgm:prSet custT="1"/>
      <dgm:spPr/>
      <dgm:t>
        <a:bodyPr/>
        <a:lstStyle/>
        <a:p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Simulasyon</a:t>
          </a:r>
        </a:p>
      </dgm:t>
    </dgm:pt>
    <dgm:pt modelId="{A3A4F1CE-1F0F-4E34-8888-C8D1B2723671}" type="parTrans" cxnId="{D102E9ED-9BC4-4385-9CC4-2458D80C691D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801E7B8-5A64-4EBD-A1D0-34A9CE9E8A97}" type="sibTrans" cxnId="{D102E9ED-9BC4-4385-9CC4-2458D80C691D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28A66E4-EA7A-4DD7-8B7A-0AEE95706797}">
      <dgm:prSet custT="1"/>
      <dgm:spPr/>
      <dgm:t>
        <a:bodyPr/>
        <a:lstStyle/>
        <a:p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Sezgiseller</a:t>
          </a:r>
        </a:p>
      </dgm:t>
    </dgm:pt>
    <dgm:pt modelId="{B145B59D-EBF9-4CCF-8F33-67D3BD58051B}" type="parTrans" cxnId="{E5F2B7DD-68E7-4A2E-A603-0211D0C9ED46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800BA8A-2B31-463E-94EE-CD5E97CD7512}" type="sibTrans" cxnId="{E5F2B7DD-68E7-4A2E-A603-0211D0C9ED46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0244606-4E04-4E8C-AB49-844C44E541D2}">
      <dgm:prSet custT="1"/>
      <dgm:spPr/>
      <dgm:t>
        <a:bodyPr/>
        <a:lstStyle/>
        <a:p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Ağ Problemi</a:t>
          </a:r>
        </a:p>
      </dgm:t>
    </dgm:pt>
    <dgm:pt modelId="{3FBE8E60-94FF-4199-9C62-12229C8359B8}" type="parTrans" cxnId="{7B1C1DFB-2EA1-4EF4-B2D3-201680A62C36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EC05C12E-C532-4D95-BDA2-272BA930B07C}" type="sibTrans" cxnId="{7B1C1DFB-2EA1-4EF4-B2D3-201680A62C36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E2199E33-C560-450B-A6FA-56659AA52F47}">
      <dgm:prSet custT="1"/>
      <dgm:spPr/>
      <dgm:t>
        <a:bodyPr/>
        <a:lstStyle/>
        <a:p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Bütünsel yaklaşımlar</a:t>
          </a:r>
        </a:p>
      </dgm:t>
    </dgm:pt>
    <dgm:pt modelId="{AAA64881-B696-41CD-935F-71F3339CDF10}" type="parTrans" cxnId="{8BF03C76-A915-4E7D-97CE-68DECC986622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CB3F5C08-2C5C-41F9-85DF-79CEA0AC625F}" type="sibTrans" cxnId="{8BF03C76-A915-4E7D-97CE-68DECC986622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060B63BA-6AB4-4412-9C35-A5DA310AF622}">
      <dgm:prSet custT="1"/>
      <dgm:spPr/>
      <dgm:t>
        <a:bodyPr/>
        <a:lstStyle/>
        <a:p>
          <a:r>
            <a:rPr lang="tr-TR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Ayrıştırma</a:t>
          </a:r>
        </a:p>
      </dgm:t>
    </dgm:pt>
    <dgm:pt modelId="{C48397E4-0D28-4DAF-94FE-703C55BB39A1}" type="parTrans" cxnId="{7B6CFB0C-59EE-443C-916D-DD8CFD7B866D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C32E4898-9E49-4E21-AB0C-E6FF3C29A647}" type="sibTrans" cxnId="{7B6CFB0C-59EE-443C-916D-DD8CFD7B866D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E3D719D-BB19-48B8-B3D4-88694B286942}" type="pres">
      <dgm:prSet presAssocID="{F718F90B-39CF-41EC-86D6-B44F1235DF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28DA32-DBA9-4024-8D3B-CF6B17B701D2}" type="pres">
      <dgm:prSet presAssocID="{D9B9EA9D-D320-4B35-A17C-29E1B8F13BDF}" presName="linNode" presStyleCnt="0"/>
      <dgm:spPr/>
    </dgm:pt>
    <dgm:pt modelId="{30267500-F869-4D26-942A-90A1002A6CD9}" type="pres">
      <dgm:prSet presAssocID="{D9B9EA9D-D320-4B35-A17C-29E1B8F13BDF}" presName="parentText" presStyleLbl="node1" presStyleIdx="0" presStyleCnt="2" custScaleY="7982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FA2328-B207-4959-84C0-20CA0753AF2E}" type="pres">
      <dgm:prSet presAssocID="{D9B9EA9D-D320-4B35-A17C-29E1B8F13BDF}" presName="descendantText" presStyleLbl="alignAccFollowNode1" presStyleIdx="0" presStyleCnt="2" custScaleY="888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16226-C3C5-4AF7-8186-578DC85C88AB}" type="pres">
      <dgm:prSet presAssocID="{7DBB339F-7F73-4F4D-936C-C98E6CCA6AA2}" presName="sp" presStyleCnt="0"/>
      <dgm:spPr/>
    </dgm:pt>
    <dgm:pt modelId="{A69C4E4C-ADE6-4495-B911-2922C824D65B}" type="pres">
      <dgm:prSet presAssocID="{50244606-4E04-4E8C-AB49-844C44E541D2}" presName="linNode" presStyleCnt="0"/>
      <dgm:spPr/>
    </dgm:pt>
    <dgm:pt modelId="{4920E713-E892-4235-8F48-22CBD00B2801}" type="pres">
      <dgm:prSet presAssocID="{50244606-4E04-4E8C-AB49-844C44E541D2}" presName="parentText" presStyleLbl="node1" presStyleIdx="1" presStyleCnt="2" custScaleY="5709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EA5E3-1176-40CD-9B3D-C61641190B98}" type="pres">
      <dgm:prSet presAssocID="{50244606-4E04-4E8C-AB49-844C44E541D2}" presName="descendantText" presStyleLbl="alignAccFollowNode1" presStyleIdx="1" presStyleCnt="2" custScaleY="667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62CE19-4936-4B71-8882-93CD677B5913}" type="presOf" srcId="{F718F90B-39CF-41EC-86D6-B44F1235DFF3}" destId="{5E3D719D-BB19-48B8-B3D4-88694B286942}" srcOrd="0" destOrd="0" presId="urn:microsoft.com/office/officeart/2005/8/layout/vList5"/>
    <dgm:cxn modelId="{1F188929-05FB-4083-A124-EE16DCB68D39}" srcId="{D9B9EA9D-D320-4B35-A17C-29E1B8F13BDF}" destId="{B9FE79A9-F772-41EF-B643-890F7029D303}" srcOrd="2" destOrd="0" parTransId="{D07F0D0C-E9A3-47CB-880D-CCEEF2680333}" sibTransId="{A608742F-F5C5-4A54-B8FB-A650AE2F9025}"/>
    <dgm:cxn modelId="{3D676441-C1CD-4BA9-AA9A-E67BBE48DFD7}" srcId="{F718F90B-39CF-41EC-86D6-B44F1235DFF3}" destId="{D9B9EA9D-D320-4B35-A17C-29E1B8F13BDF}" srcOrd="0" destOrd="0" parTransId="{4857A93C-F546-4B1E-AC59-64A2E73E7F4D}" sibTransId="{7DBB339F-7F73-4F4D-936C-C98E6CCA6AA2}"/>
    <dgm:cxn modelId="{16A3EFB2-D1ED-431D-81DB-2B454DEC01B4}" srcId="{D9B9EA9D-D320-4B35-A17C-29E1B8F13BDF}" destId="{5722D9A1-9C4B-4878-B427-F2E41B356C93}" srcOrd="1" destOrd="0" parTransId="{EE4F51F5-4FCA-4705-B6ED-CD9162955D21}" sibTransId="{1A108325-8F31-4386-A651-F41BF8C7E005}"/>
    <dgm:cxn modelId="{4DF2F40F-7683-4106-9E58-0A765B22A572}" type="presOf" srcId="{B9FE79A9-F772-41EF-B643-890F7029D303}" destId="{9EFA2328-B207-4959-84C0-20CA0753AF2E}" srcOrd="0" destOrd="2" presId="urn:microsoft.com/office/officeart/2005/8/layout/vList5"/>
    <dgm:cxn modelId="{7B1C1DFB-2EA1-4EF4-B2D3-201680A62C36}" srcId="{F718F90B-39CF-41EC-86D6-B44F1235DFF3}" destId="{50244606-4E04-4E8C-AB49-844C44E541D2}" srcOrd="1" destOrd="0" parTransId="{3FBE8E60-94FF-4199-9C62-12229C8359B8}" sibTransId="{EC05C12E-C532-4D95-BDA2-272BA930B07C}"/>
    <dgm:cxn modelId="{52AD617D-B4B7-428E-8D95-C6FE61377FCD}" type="presOf" srcId="{50244606-4E04-4E8C-AB49-844C44E541D2}" destId="{4920E713-E892-4235-8F48-22CBD00B2801}" srcOrd="0" destOrd="0" presId="urn:microsoft.com/office/officeart/2005/8/layout/vList5"/>
    <dgm:cxn modelId="{ADA6E4F3-63FC-4F8C-89EB-EBB0E18C9F76}" type="presOf" srcId="{F28A66E4-EA7A-4DD7-8B7A-0AEE95706797}" destId="{9EFA2328-B207-4959-84C0-20CA0753AF2E}" srcOrd="0" destOrd="4" presId="urn:microsoft.com/office/officeart/2005/8/layout/vList5"/>
    <dgm:cxn modelId="{8BF03C76-A915-4E7D-97CE-68DECC986622}" srcId="{50244606-4E04-4E8C-AB49-844C44E541D2}" destId="{E2199E33-C560-450B-A6FA-56659AA52F47}" srcOrd="0" destOrd="0" parTransId="{AAA64881-B696-41CD-935F-71F3339CDF10}" sibTransId="{CB3F5C08-2C5C-41F9-85DF-79CEA0AC625F}"/>
    <dgm:cxn modelId="{E5F2B7DD-68E7-4A2E-A603-0211D0C9ED46}" srcId="{D9B9EA9D-D320-4B35-A17C-29E1B8F13BDF}" destId="{F28A66E4-EA7A-4DD7-8B7A-0AEE95706797}" srcOrd="4" destOrd="0" parTransId="{B145B59D-EBF9-4CCF-8F33-67D3BD58051B}" sibTransId="{B800BA8A-2B31-463E-94EE-CD5E97CD7512}"/>
    <dgm:cxn modelId="{7ADA107A-C62A-488F-9A33-65B1AF0B9C1A}" type="presOf" srcId="{E2199E33-C560-450B-A6FA-56659AA52F47}" destId="{27FEA5E3-1176-40CD-9B3D-C61641190B98}" srcOrd="0" destOrd="0" presId="urn:microsoft.com/office/officeart/2005/8/layout/vList5"/>
    <dgm:cxn modelId="{AB1C9B5D-725F-4DB8-AB3D-81CFCA8F6454}" type="presOf" srcId="{060B63BA-6AB4-4412-9C35-A5DA310AF622}" destId="{27FEA5E3-1176-40CD-9B3D-C61641190B98}" srcOrd="0" destOrd="1" presId="urn:microsoft.com/office/officeart/2005/8/layout/vList5"/>
    <dgm:cxn modelId="{1BEDD9FB-2E62-41D4-A2CC-DD594F0E9C14}" type="presOf" srcId="{D9B9EA9D-D320-4B35-A17C-29E1B8F13BDF}" destId="{30267500-F869-4D26-942A-90A1002A6CD9}" srcOrd="0" destOrd="0" presId="urn:microsoft.com/office/officeart/2005/8/layout/vList5"/>
    <dgm:cxn modelId="{7B6CFB0C-59EE-443C-916D-DD8CFD7B866D}" srcId="{50244606-4E04-4E8C-AB49-844C44E541D2}" destId="{060B63BA-6AB4-4412-9C35-A5DA310AF622}" srcOrd="1" destOrd="0" parTransId="{C48397E4-0D28-4DAF-94FE-703C55BB39A1}" sibTransId="{C32E4898-9E49-4E21-AB0C-E6FF3C29A647}"/>
    <dgm:cxn modelId="{688F679D-7221-4F22-B5CC-A84A76000BB9}" type="presOf" srcId="{761CE4F1-B504-41BC-8488-54592C0F0DFA}" destId="{9EFA2328-B207-4959-84C0-20CA0753AF2E}" srcOrd="0" destOrd="3" presId="urn:microsoft.com/office/officeart/2005/8/layout/vList5"/>
    <dgm:cxn modelId="{1AB37E29-4E9C-43BD-B546-F22FDB4A01A7}" type="presOf" srcId="{6ED4A861-C4C1-4F67-8141-DDA103C6843C}" destId="{9EFA2328-B207-4959-84C0-20CA0753AF2E}" srcOrd="0" destOrd="0" presId="urn:microsoft.com/office/officeart/2005/8/layout/vList5"/>
    <dgm:cxn modelId="{3B9FCD1E-B189-4FDB-ACBB-D8161D727464}" type="presOf" srcId="{5722D9A1-9C4B-4878-B427-F2E41B356C93}" destId="{9EFA2328-B207-4959-84C0-20CA0753AF2E}" srcOrd="0" destOrd="1" presId="urn:microsoft.com/office/officeart/2005/8/layout/vList5"/>
    <dgm:cxn modelId="{D102E9ED-9BC4-4385-9CC4-2458D80C691D}" srcId="{D9B9EA9D-D320-4B35-A17C-29E1B8F13BDF}" destId="{761CE4F1-B504-41BC-8488-54592C0F0DFA}" srcOrd="3" destOrd="0" parTransId="{A3A4F1CE-1F0F-4E34-8888-C8D1B2723671}" sibTransId="{B801E7B8-5A64-4EBD-A1D0-34A9CE9E8A97}"/>
    <dgm:cxn modelId="{796206C8-DDDF-4225-A9C5-6AD320B4E558}" srcId="{D9B9EA9D-D320-4B35-A17C-29E1B8F13BDF}" destId="{6ED4A861-C4C1-4F67-8141-DDA103C6843C}" srcOrd="0" destOrd="0" parTransId="{8FC6C1B9-13FB-4A1B-AF5C-9608BCADAC99}" sibTransId="{E0B2FF33-D1F5-412A-B9F7-4A9B3C9CA9E0}"/>
    <dgm:cxn modelId="{E49B5F21-E290-479D-A1A2-C92F83EB80FA}" type="presParOf" srcId="{5E3D719D-BB19-48B8-B3D4-88694B286942}" destId="{6E28DA32-DBA9-4024-8D3B-CF6B17B701D2}" srcOrd="0" destOrd="0" presId="urn:microsoft.com/office/officeart/2005/8/layout/vList5"/>
    <dgm:cxn modelId="{C1269B3D-04C2-4FB8-BE39-CF4A1722C669}" type="presParOf" srcId="{6E28DA32-DBA9-4024-8D3B-CF6B17B701D2}" destId="{30267500-F869-4D26-942A-90A1002A6CD9}" srcOrd="0" destOrd="0" presId="urn:microsoft.com/office/officeart/2005/8/layout/vList5"/>
    <dgm:cxn modelId="{2CBBB2E9-5F76-4A7F-BE38-010E1C5675D2}" type="presParOf" srcId="{6E28DA32-DBA9-4024-8D3B-CF6B17B701D2}" destId="{9EFA2328-B207-4959-84C0-20CA0753AF2E}" srcOrd="1" destOrd="0" presId="urn:microsoft.com/office/officeart/2005/8/layout/vList5"/>
    <dgm:cxn modelId="{5EF07312-9634-44D2-B103-0043A4B7F8A7}" type="presParOf" srcId="{5E3D719D-BB19-48B8-B3D4-88694B286942}" destId="{88516226-C3C5-4AF7-8186-578DC85C88AB}" srcOrd="1" destOrd="0" presId="urn:microsoft.com/office/officeart/2005/8/layout/vList5"/>
    <dgm:cxn modelId="{9B70FE90-3301-4E70-A0E7-A84EC6088270}" type="presParOf" srcId="{5E3D719D-BB19-48B8-B3D4-88694B286942}" destId="{A69C4E4C-ADE6-4495-B911-2922C824D65B}" srcOrd="2" destOrd="0" presId="urn:microsoft.com/office/officeart/2005/8/layout/vList5"/>
    <dgm:cxn modelId="{6438DD40-1172-4E9C-84D8-BF97C2BD9A1B}" type="presParOf" srcId="{A69C4E4C-ADE6-4495-B911-2922C824D65B}" destId="{4920E713-E892-4235-8F48-22CBD00B2801}" srcOrd="0" destOrd="0" presId="urn:microsoft.com/office/officeart/2005/8/layout/vList5"/>
    <dgm:cxn modelId="{447EF5A4-BFF3-4F3C-860B-BE1D6A45EDEC}" type="presParOf" srcId="{A69C4E4C-ADE6-4495-B911-2922C824D65B}" destId="{27FEA5E3-1176-40CD-9B3D-C61641190B9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18F90B-39CF-41EC-86D6-B44F1235DFF3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B9EA9D-D320-4B35-A17C-29E1B8F13BDF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Türkiye’deki uygulamaların az bilinmesi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857A93C-F546-4B1E-AC59-64A2E73E7F4D}" type="parTrans" cxnId="{3D676441-C1CD-4BA9-AA9A-E67BBE48DF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DBB339F-7F73-4F4D-936C-C98E6CCA6AA2}" type="sibTrans" cxnId="{3D676441-C1CD-4BA9-AA9A-E67BBE48DFD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6E6BDBA-D042-41A7-8BEE-0482E40742FE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Varsayımlar, varsayımlar, varsayımlar...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8F7D45EB-00BC-4531-B1C2-60501ECD696E}" type="parTrans" cxnId="{E48202EB-1586-4CD5-93B6-BFC8A61288E1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B1E70E4-8B92-40CF-953C-FB26DE9A4F0F}" type="sibTrans" cxnId="{E48202EB-1586-4CD5-93B6-BFC8A61288E1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454345A2-7C55-4A5F-B41D-7C58702B1F63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Çalışmaların teknik seviyede kalması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BB686692-9850-4553-8FF6-1D5F4FE13B41}" type="parTrans" cxnId="{8CD67991-3CD7-4BC7-B4EC-6F9164370242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2237398-3959-424D-924D-659910DCEA34}" type="sibTrans" cxnId="{8CD67991-3CD7-4BC7-B4EC-6F9164370242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B7B1B28-169E-46B5-A701-8D8F3CDF6AF2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Ağ modellerinin tam anlamıyla çözülememesi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58E4BFC4-05D0-4519-BD6D-E6AF39858120}" type="parTrans" cxnId="{768CFA46-369B-4A35-845D-14FA5706A90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C1F6F700-3835-4218-87A0-628BEC4A4C2D}" type="sibTrans" cxnId="{768CFA46-369B-4A35-845D-14FA5706A90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3095D5EB-1175-41F5-9AD1-0CA3868B9459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Uygulanabilir değil optimum çözümde ısrar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52A4951-7EF3-4D86-B9A2-8B271F1E0461}" type="parTrans" cxnId="{FBE02114-02CF-494E-A2EF-9DCDBE7DEEF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39334120-114D-4AE7-ACD2-8C0FF38F0F55}" type="sibTrans" cxnId="{FBE02114-02CF-494E-A2EF-9DCDBE7DEEF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7992F64-B910-4B10-88BE-AB0326E4C7D8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Gelir yönetimi ile ücretlendirmeyi birleştirememe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94924E90-2B3E-4921-BD6F-DF126E0150A9}" type="parTrans" cxnId="{683E601D-5847-4645-B2CE-310AA800649B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AE3276B-50D0-4D28-B886-4ECE12AC20DA}" type="sibTrans" cxnId="{683E601D-5847-4645-B2CE-310AA800649B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FBE2A66-4C5B-40D2-A980-6AC62B7AC10D}" type="pres">
      <dgm:prSet presAssocID="{F718F90B-39CF-41EC-86D6-B44F1235DF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C84773-5454-4C6D-943A-3D91C7CD427B}" type="pres">
      <dgm:prSet presAssocID="{B6E6BDBA-D042-41A7-8BEE-0482E40742F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40A4C3-1FF4-41B7-A042-DE15037EF1CB}" type="pres">
      <dgm:prSet presAssocID="{5B1E70E4-8B92-40CF-953C-FB26DE9A4F0F}" presName="spacer" presStyleCnt="0"/>
      <dgm:spPr/>
    </dgm:pt>
    <dgm:pt modelId="{A12DCE9E-A030-4B07-AC72-6A0AF833FB9F}" type="pres">
      <dgm:prSet presAssocID="{DB7B1B28-169E-46B5-A701-8D8F3CDF6AF2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C27683-CD76-43FE-997B-4B7DD02AF21B}" type="pres">
      <dgm:prSet presAssocID="{C1F6F700-3835-4218-87A0-628BEC4A4C2D}" presName="spacer" presStyleCnt="0"/>
      <dgm:spPr/>
    </dgm:pt>
    <dgm:pt modelId="{F0F8A247-C5F8-4E2D-9101-486553C42AA3}" type="pres">
      <dgm:prSet presAssocID="{3095D5EB-1175-41F5-9AD1-0CA3868B945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EAFB70-0D07-4474-B087-1A90A17489AB}" type="pres">
      <dgm:prSet presAssocID="{39334120-114D-4AE7-ACD2-8C0FF38F0F55}" presName="spacer" presStyleCnt="0"/>
      <dgm:spPr/>
    </dgm:pt>
    <dgm:pt modelId="{62A9F9CE-2B78-49C5-AB92-1360C587AE47}" type="pres">
      <dgm:prSet presAssocID="{454345A2-7C55-4A5F-B41D-7C58702B1F6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EF6511-D010-4AEE-BA6D-E2A573C36402}" type="pres">
      <dgm:prSet presAssocID="{A2237398-3959-424D-924D-659910DCEA34}" presName="spacer" presStyleCnt="0"/>
      <dgm:spPr/>
    </dgm:pt>
    <dgm:pt modelId="{BCE35E0E-FC26-4061-953C-219B8B96D11A}" type="pres">
      <dgm:prSet presAssocID="{D9B9EA9D-D320-4B35-A17C-29E1B8F13BDF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5BB29F-0980-4E64-96CB-D724492E3400}" type="pres">
      <dgm:prSet presAssocID="{7DBB339F-7F73-4F4D-936C-C98E6CCA6AA2}" presName="spacer" presStyleCnt="0"/>
      <dgm:spPr/>
    </dgm:pt>
    <dgm:pt modelId="{5CF86C86-0F1E-456A-A2FB-591E4EB71FE5}" type="pres">
      <dgm:prSet presAssocID="{17992F64-B910-4B10-88BE-AB0326E4C7D8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8202EB-1586-4CD5-93B6-BFC8A61288E1}" srcId="{F718F90B-39CF-41EC-86D6-B44F1235DFF3}" destId="{B6E6BDBA-D042-41A7-8BEE-0482E40742FE}" srcOrd="0" destOrd="0" parTransId="{8F7D45EB-00BC-4531-B1C2-60501ECD696E}" sibTransId="{5B1E70E4-8B92-40CF-953C-FB26DE9A4F0F}"/>
    <dgm:cxn modelId="{FBE02114-02CF-494E-A2EF-9DCDBE7DEEF5}" srcId="{F718F90B-39CF-41EC-86D6-B44F1235DFF3}" destId="{3095D5EB-1175-41F5-9AD1-0CA3868B9459}" srcOrd="2" destOrd="0" parTransId="{452A4951-7EF3-4D86-B9A2-8B271F1E0461}" sibTransId="{39334120-114D-4AE7-ACD2-8C0FF38F0F55}"/>
    <dgm:cxn modelId="{768CFA46-369B-4A35-845D-14FA5706A905}" srcId="{F718F90B-39CF-41EC-86D6-B44F1235DFF3}" destId="{DB7B1B28-169E-46B5-A701-8D8F3CDF6AF2}" srcOrd="1" destOrd="0" parTransId="{58E4BFC4-05D0-4519-BD6D-E6AF39858120}" sibTransId="{C1F6F700-3835-4218-87A0-628BEC4A4C2D}"/>
    <dgm:cxn modelId="{3D676441-C1CD-4BA9-AA9A-E67BBE48DFD7}" srcId="{F718F90B-39CF-41EC-86D6-B44F1235DFF3}" destId="{D9B9EA9D-D320-4B35-A17C-29E1B8F13BDF}" srcOrd="4" destOrd="0" parTransId="{4857A93C-F546-4B1E-AC59-64A2E73E7F4D}" sibTransId="{7DBB339F-7F73-4F4D-936C-C98E6CCA6AA2}"/>
    <dgm:cxn modelId="{E8A7F2E0-4388-4758-9D80-4AEA0C77EDDB}" type="presOf" srcId="{F718F90B-39CF-41EC-86D6-B44F1235DFF3}" destId="{1FBE2A66-4C5B-40D2-A980-6AC62B7AC10D}" srcOrd="0" destOrd="0" presId="urn:microsoft.com/office/officeart/2005/8/layout/vList2"/>
    <dgm:cxn modelId="{C2291474-E539-41DB-8EF7-E0B871B0E920}" type="presOf" srcId="{454345A2-7C55-4A5F-B41D-7C58702B1F63}" destId="{62A9F9CE-2B78-49C5-AB92-1360C587AE47}" srcOrd="0" destOrd="0" presId="urn:microsoft.com/office/officeart/2005/8/layout/vList2"/>
    <dgm:cxn modelId="{0F3DFCBB-C7E1-448B-B6F1-F0146EF00F81}" type="presOf" srcId="{D9B9EA9D-D320-4B35-A17C-29E1B8F13BDF}" destId="{BCE35E0E-FC26-4061-953C-219B8B96D11A}" srcOrd="0" destOrd="0" presId="urn:microsoft.com/office/officeart/2005/8/layout/vList2"/>
    <dgm:cxn modelId="{8CD67991-3CD7-4BC7-B4EC-6F9164370242}" srcId="{F718F90B-39CF-41EC-86D6-B44F1235DFF3}" destId="{454345A2-7C55-4A5F-B41D-7C58702B1F63}" srcOrd="3" destOrd="0" parTransId="{BB686692-9850-4553-8FF6-1D5F4FE13B41}" sibTransId="{A2237398-3959-424D-924D-659910DCEA34}"/>
    <dgm:cxn modelId="{65A7E66E-70AD-43F9-B660-0D28FF99A9FD}" type="presOf" srcId="{B6E6BDBA-D042-41A7-8BEE-0482E40742FE}" destId="{46C84773-5454-4C6D-943A-3D91C7CD427B}" srcOrd="0" destOrd="0" presId="urn:microsoft.com/office/officeart/2005/8/layout/vList2"/>
    <dgm:cxn modelId="{683E601D-5847-4645-B2CE-310AA800649B}" srcId="{F718F90B-39CF-41EC-86D6-B44F1235DFF3}" destId="{17992F64-B910-4B10-88BE-AB0326E4C7D8}" srcOrd="5" destOrd="0" parTransId="{94924E90-2B3E-4921-BD6F-DF126E0150A9}" sibTransId="{FAE3276B-50D0-4D28-B886-4ECE12AC20DA}"/>
    <dgm:cxn modelId="{5AC59D6A-0DF9-41BB-BA9F-D9C3C8DB3E35}" type="presOf" srcId="{3095D5EB-1175-41F5-9AD1-0CA3868B9459}" destId="{F0F8A247-C5F8-4E2D-9101-486553C42AA3}" srcOrd="0" destOrd="0" presId="urn:microsoft.com/office/officeart/2005/8/layout/vList2"/>
    <dgm:cxn modelId="{D5DE554A-372D-41DF-969E-CAB266254D20}" type="presOf" srcId="{17992F64-B910-4B10-88BE-AB0326E4C7D8}" destId="{5CF86C86-0F1E-456A-A2FB-591E4EB71FE5}" srcOrd="0" destOrd="0" presId="urn:microsoft.com/office/officeart/2005/8/layout/vList2"/>
    <dgm:cxn modelId="{587033B5-B258-4B07-B991-1405DBA9ED50}" type="presOf" srcId="{DB7B1B28-169E-46B5-A701-8D8F3CDF6AF2}" destId="{A12DCE9E-A030-4B07-AC72-6A0AF833FB9F}" srcOrd="0" destOrd="0" presId="urn:microsoft.com/office/officeart/2005/8/layout/vList2"/>
    <dgm:cxn modelId="{CEA0A780-24AA-4E40-AAAD-7007688D2651}" type="presParOf" srcId="{1FBE2A66-4C5B-40D2-A980-6AC62B7AC10D}" destId="{46C84773-5454-4C6D-943A-3D91C7CD427B}" srcOrd="0" destOrd="0" presId="urn:microsoft.com/office/officeart/2005/8/layout/vList2"/>
    <dgm:cxn modelId="{4AAB56BE-AC58-4EF5-9FC3-D8CCA64B2F66}" type="presParOf" srcId="{1FBE2A66-4C5B-40D2-A980-6AC62B7AC10D}" destId="{CC40A4C3-1FF4-41B7-A042-DE15037EF1CB}" srcOrd="1" destOrd="0" presId="urn:microsoft.com/office/officeart/2005/8/layout/vList2"/>
    <dgm:cxn modelId="{D4B6509B-B608-4888-9EAA-DC3FD04261A8}" type="presParOf" srcId="{1FBE2A66-4C5B-40D2-A980-6AC62B7AC10D}" destId="{A12DCE9E-A030-4B07-AC72-6A0AF833FB9F}" srcOrd="2" destOrd="0" presId="urn:microsoft.com/office/officeart/2005/8/layout/vList2"/>
    <dgm:cxn modelId="{4DE4DDBC-8F73-4D20-B8F9-3F7C8342E017}" type="presParOf" srcId="{1FBE2A66-4C5B-40D2-A980-6AC62B7AC10D}" destId="{0FC27683-CD76-43FE-997B-4B7DD02AF21B}" srcOrd="3" destOrd="0" presId="urn:microsoft.com/office/officeart/2005/8/layout/vList2"/>
    <dgm:cxn modelId="{5294C6AB-E3BB-4D47-B8A1-D67AD776C1B4}" type="presParOf" srcId="{1FBE2A66-4C5B-40D2-A980-6AC62B7AC10D}" destId="{F0F8A247-C5F8-4E2D-9101-486553C42AA3}" srcOrd="4" destOrd="0" presId="urn:microsoft.com/office/officeart/2005/8/layout/vList2"/>
    <dgm:cxn modelId="{043D6D3B-CE58-4D79-B153-4E7BD361786F}" type="presParOf" srcId="{1FBE2A66-4C5B-40D2-A980-6AC62B7AC10D}" destId="{A9EAFB70-0D07-4474-B087-1A90A17489AB}" srcOrd="5" destOrd="0" presId="urn:microsoft.com/office/officeart/2005/8/layout/vList2"/>
    <dgm:cxn modelId="{6F7C0299-C737-42F1-A24B-BE20ECC8734A}" type="presParOf" srcId="{1FBE2A66-4C5B-40D2-A980-6AC62B7AC10D}" destId="{62A9F9CE-2B78-49C5-AB92-1360C587AE47}" srcOrd="6" destOrd="0" presId="urn:microsoft.com/office/officeart/2005/8/layout/vList2"/>
    <dgm:cxn modelId="{CD180E8E-3635-4AC1-B6AC-1141D82F7A1A}" type="presParOf" srcId="{1FBE2A66-4C5B-40D2-A980-6AC62B7AC10D}" destId="{FAEF6511-D010-4AEE-BA6D-E2A573C36402}" srcOrd="7" destOrd="0" presId="urn:microsoft.com/office/officeart/2005/8/layout/vList2"/>
    <dgm:cxn modelId="{F6AC467D-6FD3-4307-9D3D-93998DCA7C74}" type="presParOf" srcId="{1FBE2A66-4C5B-40D2-A980-6AC62B7AC10D}" destId="{BCE35E0E-FC26-4061-953C-219B8B96D11A}" srcOrd="8" destOrd="0" presId="urn:microsoft.com/office/officeart/2005/8/layout/vList2"/>
    <dgm:cxn modelId="{DFE0FF1A-791D-4B20-92CD-B2BC709BF24E}" type="presParOf" srcId="{1FBE2A66-4C5B-40D2-A980-6AC62B7AC10D}" destId="{BC5BB29F-0980-4E64-96CB-D724492E3400}" srcOrd="9" destOrd="0" presId="urn:microsoft.com/office/officeart/2005/8/layout/vList2"/>
    <dgm:cxn modelId="{F7EE66B1-4A14-442B-947E-47D260D3DD74}" type="presParOf" srcId="{1FBE2A66-4C5B-40D2-A980-6AC62B7AC10D}" destId="{5CF86C86-0F1E-456A-A2FB-591E4EB71FE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18F90B-39CF-41EC-86D6-B44F1235DFF3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E6BDBA-D042-41A7-8BEE-0482E40742FE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Yeni sistemlere karşı direnç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8F7D45EB-00BC-4531-B1C2-60501ECD696E}" type="parTrans" cxnId="{E48202EB-1586-4CD5-93B6-BFC8A61288E1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B1E70E4-8B92-40CF-953C-FB26DE9A4F0F}" type="sibTrans" cxnId="{E48202EB-1586-4CD5-93B6-BFC8A61288E1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454345A2-7C55-4A5F-B41D-7C58702B1F63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Kolayca Türkiye dışındaki çözümlere yönelme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BB686692-9850-4553-8FF6-1D5F4FE13B41}" type="parTrans" cxnId="{8CD67991-3CD7-4BC7-B4EC-6F9164370242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2237398-3959-424D-924D-659910DCEA34}" type="sibTrans" cxnId="{8CD67991-3CD7-4BC7-B4EC-6F9164370242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B7B1B28-169E-46B5-A701-8D8F3CDF6AF2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Akademiye karşı zaman zaman güvensizlik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58E4BFC4-05D0-4519-BD6D-E6AF39858120}" type="parTrans" cxnId="{768CFA46-369B-4A35-845D-14FA5706A90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C1F6F700-3835-4218-87A0-628BEC4A4C2D}" type="sibTrans" cxnId="{768CFA46-369B-4A35-845D-14FA5706A90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C8FC749D-F190-45E5-9850-30BA4A3DBA91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Sezgisel ve basit çözümler ile yetinme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2F3C5158-F70C-47BD-80E7-CE3B3225607F}" type="parTrans" cxnId="{2524452C-BC35-4C85-98F2-0C50ADC602C6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917C093-ADA1-4DB1-B8FE-5FDB89532ECF}" type="sibTrans" cxnId="{2524452C-BC35-4C85-98F2-0C50ADC602C6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FDC7862-4F8A-45C7-9FBB-B41A54E90BC1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Yeni akademik çalışmaları takip etmeme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E3303393-FF16-4650-B312-A9CD276EED01}" type="parTrans" cxnId="{E07E0E3D-3575-4AE4-8E64-D90D5A5DE7F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F006980-51D0-4727-8B1B-FCB0A2E20613}" type="sibTrans" cxnId="{E07E0E3D-3575-4AE4-8E64-D90D5A5DE7F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9461BF1E-281F-434E-B177-62F9EA9B7AA4}">
      <dgm:prSet custT="1"/>
      <dgm:spPr/>
      <dgm:t>
        <a:bodyPr/>
        <a:lstStyle/>
        <a:p>
          <a:pPr rtl="0"/>
          <a:r>
            <a:rPr lang="tr-TR" sz="2400" smtClean="0">
              <a:latin typeface="Times New Roman" pitchFamily="18" charset="0"/>
              <a:cs typeface="Times New Roman" pitchFamily="18" charset="0"/>
            </a:rPr>
            <a:t>Geri dönüşü uzun vadede olacak işlere katılmama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1AB0BCE9-4F48-4116-9833-D315C02B624E}" type="parTrans" cxnId="{A0C3CBFE-8A4E-40AD-A0CF-E0B908A7D25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88E4B79-E46A-4AA4-86C8-F045CE626B44}" type="sibTrans" cxnId="{A0C3CBFE-8A4E-40AD-A0CF-E0B908A7D25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FBE2A66-4C5B-40D2-A980-6AC62B7AC10D}" type="pres">
      <dgm:prSet presAssocID="{F718F90B-39CF-41EC-86D6-B44F1235DF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C84773-5454-4C6D-943A-3D91C7CD427B}" type="pres">
      <dgm:prSet presAssocID="{B6E6BDBA-D042-41A7-8BEE-0482E40742F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40A4C3-1FF4-41B7-A042-DE15037EF1CB}" type="pres">
      <dgm:prSet presAssocID="{5B1E70E4-8B92-40CF-953C-FB26DE9A4F0F}" presName="spacer" presStyleCnt="0"/>
      <dgm:spPr/>
    </dgm:pt>
    <dgm:pt modelId="{A12DCE9E-A030-4B07-AC72-6A0AF833FB9F}" type="pres">
      <dgm:prSet presAssocID="{DB7B1B28-169E-46B5-A701-8D8F3CDF6AF2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C27683-CD76-43FE-997B-4B7DD02AF21B}" type="pres">
      <dgm:prSet presAssocID="{C1F6F700-3835-4218-87A0-628BEC4A4C2D}" presName="spacer" presStyleCnt="0"/>
      <dgm:spPr/>
    </dgm:pt>
    <dgm:pt modelId="{CBF8FBBD-E8F4-4F8F-8277-956728EFCCF3}" type="pres">
      <dgm:prSet presAssocID="{C8FC749D-F190-45E5-9850-30BA4A3DBA91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040706-73CC-4A2A-BAA9-ECB53AFC06A3}" type="pres">
      <dgm:prSet presAssocID="{5917C093-ADA1-4DB1-B8FE-5FDB89532ECF}" presName="spacer" presStyleCnt="0"/>
      <dgm:spPr/>
    </dgm:pt>
    <dgm:pt modelId="{62A9F9CE-2B78-49C5-AB92-1360C587AE47}" type="pres">
      <dgm:prSet presAssocID="{454345A2-7C55-4A5F-B41D-7C58702B1F6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EF6511-D010-4AEE-BA6D-E2A573C36402}" type="pres">
      <dgm:prSet presAssocID="{A2237398-3959-424D-924D-659910DCEA34}" presName="spacer" presStyleCnt="0"/>
      <dgm:spPr/>
    </dgm:pt>
    <dgm:pt modelId="{4DD63E30-4C84-4622-B287-25BAE661B352}" type="pres">
      <dgm:prSet presAssocID="{1FDC7862-4F8A-45C7-9FBB-B41A54E90BC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3AE01C-6132-4E84-8F21-8889D2E182F3}" type="pres">
      <dgm:prSet presAssocID="{5F006980-51D0-4727-8B1B-FCB0A2E20613}" presName="spacer" presStyleCnt="0"/>
      <dgm:spPr/>
    </dgm:pt>
    <dgm:pt modelId="{CF975F27-C9A5-428E-BC5E-7A3D3051EE67}" type="pres">
      <dgm:prSet presAssocID="{9461BF1E-281F-434E-B177-62F9EA9B7AA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8202EB-1586-4CD5-93B6-BFC8A61288E1}" srcId="{F718F90B-39CF-41EC-86D6-B44F1235DFF3}" destId="{B6E6BDBA-D042-41A7-8BEE-0482E40742FE}" srcOrd="0" destOrd="0" parTransId="{8F7D45EB-00BC-4531-B1C2-60501ECD696E}" sibTransId="{5B1E70E4-8B92-40CF-953C-FB26DE9A4F0F}"/>
    <dgm:cxn modelId="{768CFA46-369B-4A35-845D-14FA5706A905}" srcId="{F718F90B-39CF-41EC-86D6-B44F1235DFF3}" destId="{DB7B1B28-169E-46B5-A701-8D8F3CDF6AF2}" srcOrd="1" destOrd="0" parTransId="{58E4BFC4-05D0-4519-BD6D-E6AF39858120}" sibTransId="{C1F6F700-3835-4218-87A0-628BEC4A4C2D}"/>
    <dgm:cxn modelId="{EF4E17BB-896D-4B27-BFB6-F6F409EA3D17}" type="presOf" srcId="{DB7B1B28-169E-46B5-A701-8D8F3CDF6AF2}" destId="{A12DCE9E-A030-4B07-AC72-6A0AF833FB9F}" srcOrd="0" destOrd="0" presId="urn:microsoft.com/office/officeart/2005/8/layout/vList2"/>
    <dgm:cxn modelId="{ED7009B4-8194-4732-A789-D86222A4E805}" type="presOf" srcId="{F718F90B-39CF-41EC-86D6-B44F1235DFF3}" destId="{1FBE2A66-4C5B-40D2-A980-6AC62B7AC10D}" srcOrd="0" destOrd="0" presId="urn:microsoft.com/office/officeart/2005/8/layout/vList2"/>
    <dgm:cxn modelId="{6648803A-B41E-4A3B-BA27-C8C5487CBD58}" type="presOf" srcId="{9461BF1E-281F-434E-B177-62F9EA9B7AA4}" destId="{CF975F27-C9A5-428E-BC5E-7A3D3051EE67}" srcOrd="0" destOrd="0" presId="urn:microsoft.com/office/officeart/2005/8/layout/vList2"/>
    <dgm:cxn modelId="{2524452C-BC35-4C85-98F2-0C50ADC602C6}" srcId="{F718F90B-39CF-41EC-86D6-B44F1235DFF3}" destId="{C8FC749D-F190-45E5-9850-30BA4A3DBA91}" srcOrd="2" destOrd="0" parTransId="{2F3C5158-F70C-47BD-80E7-CE3B3225607F}" sibTransId="{5917C093-ADA1-4DB1-B8FE-5FDB89532ECF}"/>
    <dgm:cxn modelId="{853B71A3-8813-4385-8D90-2A481DB79DC2}" type="presOf" srcId="{C8FC749D-F190-45E5-9850-30BA4A3DBA91}" destId="{CBF8FBBD-E8F4-4F8F-8277-956728EFCCF3}" srcOrd="0" destOrd="0" presId="urn:microsoft.com/office/officeart/2005/8/layout/vList2"/>
    <dgm:cxn modelId="{8CD67991-3CD7-4BC7-B4EC-6F9164370242}" srcId="{F718F90B-39CF-41EC-86D6-B44F1235DFF3}" destId="{454345A2-7C55-4A5F-B41D-7C58702B1F63}" srcOrd="3" destOrd="0" parTransId="{BB686692-9850-4553-8FF6-1D5F4FE13B41}" sibTransId="{A2237398-3959-424D-924D-659910DCEA34}"/>
    <dgm:cxn modelId="{170FDA48-9548-4364-B8D0-0378465FEC54}" type="presOf" srcId="{454345A2-7C55-4A5F-B41D-7C58702B1F63}" destId="{62A9F9CE-2B78-49C5-AB92-1360C587AE47}" srcOrd="0" destOrd="0" presId="urn:microsoft.com/office/officeart/2005/8/layout/vList2"/>
    <dgm:cxn modelId="{8EC36169-865E-4084-8DD9-D4679AF48D17}" type="presOf" srcId="{B6E6BDBA-D042-41A7-8BEE-0482E40742FE}" destId="{46C84773-5454-4C6D-943A-3D91C7CD427B}" srcOrd="0" destOrd="0" presId="urn:microsoft.com/office/officeart/2005/8/layout/vList2"/>
    <dgm:cxn modelId="{E44127FD-C2FA-4DA4-AA56-6CEA681CC9F7}" type="presOf" srcId="{1FDC7862-4F8A-45C7-9FBB-B41A54E90BC1}" destId="{4DD63E30-4C84-4622-B287-25BAE661B352}" srcOrd="0" destOrd="0" presId="urn:microsoft.com/office/officeart/2005/8/layout/vList2"/>
    <dgm:cxn modelId="{E07E0E3D-3575-4AE4-8E64-D90D5A5DE7F5}" srcId="{F718F90B-39CF-41EC-86D6-B44F1235DFF3}" destId="{1FDC7862-4F8A-45C7-9FBB-B41A54E90BC1}" srcOrd="4" destOrd="0" parTransId="{E3303393-FF16-4650-B312-A9CD276EED01}" sibTransId="{5F006980-51D0-4727-8B1B-FCB0A2E20613}"/>
    <dgm:cxn modelId="{A0C3CBFE-8A4E-40AD-A0CF-E0B908A7D255}" srcId="{F718F90B-39CF-41EC-86D6-B44F1235DFF3}" destId="{9461BF1E-281F-434E-B177-62F9EA9B7AA4}" srcOrd="5" destOrd="0" parTransId="{1AB0BCE9-4F48-4116-9833-D315C02B624E}" sibTransId="{B88E4B79-E46A-4AA4-86C8-F045CE626B44}"/>
    <dgm:cxn modelId="{F9E1A9AF-1357-4E2C-AA78-0A851051E3EB}" type="presParOf" srcId="{1FBE2A66-4C5B-40D2-A980-6AC62B7AC10D}" destId="{46C84773-5454-4C6D-943A-3D91C7CD427B}" srcOrd="0" destOrd="0" presId="urn:microsoft.com/office/officeart/2005/8/layout/vList2"/>
    <dgm:cxn modelId="{7CD71EDD-5491-43D5-8952-A71CDB31D752}" type="presParOf" srcId="{1FBE2A66-4C5B-40D2-A980-6AC62B7AC10D}" destId="{CC40A4C3-1FF4-41B7-A042-DE15037EF1CB}" srcOrd="1" destOrd="0" presId="urn:microsoft.com/office/officeart/2005/8/layout/vList2"/>
    <dgm:cxn modelId="{06AAFC43-A229-4ACC-A516-3B9B448EDDE5}" type="presParOf" srcId="{1FBE2A66-4C5B-40D2-A980-6AC62B7AC10D}" destId="{A12DCE9E-A030-4B07-AC72-6A0AF833FB9F}" srcOrd="2" destOrd="0" presId="urn:microsoft.com/office/officeart/2005/8/layout/vList2"/>
    <dgm:cxn modelId="{1A844641-285D-46EC-A5DE-8907E9ECEC5A}" type="presParOf" srcId="{1FBE2A66-4C5B-40D2-A980-6AC62B7AC10D}" destId="{0FC27683-CD76-43FE-997B-4B7DD02AF21B}" srcOrd="3" destOrd="0" presId="urn:microsoft.com/office/officeart/2005/8/layout/vList2"/>
    <dgm:cxn modelId="{B5128559-0AAB-4356-B2ED-AD9815133B1C}" type="presParOf" srcId="{1FBE2A66-4C5B-40D2-A980-6AC62B7AC10D}" destId="{CBF8FBBD-E8F4-4F8F-8277-956728EFCCF3}" srcOrd="4" destOrd="0" presId="urn:microsoft.com/office/officeart/2005/8/layout/vList2"/>
    <dgm:cxn modelId="{4428B7A7-B107-43A6-9FD5-79440EE219FD}" type="presParOf" srcId="{1FBE2A66-4C5B-40D2-A980-6AC62B7AC10D}" destId="{B1040706-73CC-4A2A-BAA9-ECB53AFC06A3}" srcOrd="5" destOrd="0" presId="urn:microsoft.com/office/officeart/2005/8/layout/vList2"/>
    <dgm:cxn modelId="{1881E179-E1F6-4518-BFB7-723C9E6FCFC5}" type="presParOf" srcId="{1FBE2A66-4C5B-40D2-A980-6AC62B7AC10D}" destId="{62A9F9CE-2B78-49C5-AB92-1360C587AE47}" srcOrd="6" destOrd="0" presId="urn:microsoft.com/office/officeart/2005/8/layout/vList2"/>
    <dgm:cxn modelId="{098673B3-AFDC-4D6B-B82D-EC1E625FB28D}" type="presParOf" srcId="{1FBE2A66-4C5B-40D2-A980-6AC62B7AC10D}" destId="{FAEF6511-D010-4AEE-BA6D-E2A573C36402}" srcOrd="7" destOrd="0" presId="urn:microsoft.com/office/officeart/2005/8/layout/vList2"/>
    <dgm:cxn modelId="{6A177CA2-9BA6-40C3-978D-9A4F4BAE3BEB}" type="presParOf" srcId="{1FBE2A66-4C5B-40D2-A980-6AC62B7AC10D}" destId="{4DD63E30-4C84-4622-B287-25BAE661B352}" srcOrd="8" destOrd="0" presId="urn:microsoft.com/office/officeart/2005/8/layout/vList2"/>
    <dgm:cxn modelId="{9DB14EC1-C058-4566-AE6D-3CDBC0ACB748}" type="presParOf" srcId="{1FBE2A66-4C5B-40D2-A980-6AC62B7AC10D}" destId="{1A3AE01C-6132-4E84-8F21-8889D2E182F3}" srcOrd="9" destOrd="0" presId="urn:microsoft.com/office/officeart/2005/8/layout/vList2"/>
    <dgm:cxn modelId="{7AAD18DF-2B0E-40DE-86FF-3B6D1B3C47E5}" type="presParOf" srcId="{1FBE2A66-4C5B-40D2-A980-6AC62B7AC10D}" destId="{CF975F27-C9A5-428E-BC5E-7A3D3051EE67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718F90B-39CF-41EC-86D6-B44F1235DFF3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29E4C5-8EB2-4459-A6AD-FBEEF2065210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Akademik çalışmaların pratik karşılıkları yaratılabilir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E1FB0F24-9409-43F5-9AEC-1B6F2FB1F38B}" type="parTrans" cxnId="{1ADBF85C-BE17-45F7-95B6-A336401248E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979647D-2861-4496-9AC4-61551327F3A3}" type="sibTrans" cxnId="{1ADBF85C-BE17-45F7-95B6-A336401248E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D1D5697-C739-482F-9C6B-A23345732550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Türkiye’de bu konuda bilgi birikiminin hızla artıtığı gözardı edilmemeli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D48B2220-638C-42C3-BED9-FE2BBED2E749}" type="parTrans" cxnId="{92361DC1-524B-484F-992E-F8B2D754FB90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4A65A39-6195-4977-9FC5-497F3863BD6C}" type="sibTrans" cxnId="{92361DC1-524B-484F-992E-F8B2D754FB90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65FFCC1-4D90-4D72-ABD3-B299B451420C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Tek uçuşlu çözümlerden ağ problemlerine geçecek daha çok çalışmaya ihtiyaç var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6F773AB1-4CAA-4169-8198-12E782692DAB}" type="parTrans" cxnId="{1D616912-9CD0-4BA4-AD95-D9BACC41C759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1347BB5-33C2-458D-A050-532AA9AAA6B0}" type="sibTrans" cxnId="{1D616912-9CD0-4BA4-AD95-D9BACC41C759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077542C8-1DFA-4FBA-B36E-9738E1B2344D}">
      <dgm:prSet custT="1"/>
      <dgm:spPr/>
      <dgm:t>
        <a:bodyPr/>
        <a:lstStyle/>
        <a:p>
          <a:pPr rtl="0"/>
          <a:r>
            <a:rPr lang="tr-TR" sz="2400" dirty="0" smtClean="0">
              <a:latin typeface="Times New Roman" pitchFamily="18" charset="0"/>
              <a:cs typeface="Times New Roman" pitchFamily="18" charset="0"/>
            </a:rPr>
            <a:t>Kapasite atama problemlerinin ücretlendirme de göz önünde tutularak çözülmesi gerekli 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5CC38498-798A-4AA7-A449-88B7E7C04366}" type="parTrans" cxnId="{C2631484-7D15-4DF4-A52C-578F092C791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0696703E-2661-4DFC-B73F-7DC5C5767ED9}" type="sibTrans" cxnId="{C2631484-7D15-4DF4-A52C-578F092C791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060CB70E-221D-4F58-82DA-2948E721CF19}">
      <dgm:prSet custT="1"/>
      <dgm:spPr/>
      <dgm:t>
        <a:bodyPr/>
        <a:lstStyle/>
        <a:p>
          <a:pPr rtl="0"/>
          <a:r>
            <a:rPr lang="tr-TR" sz="2400" smtClean="0">
              <a:latin typeface="Times New Roman" pitchFamily="18" charset="0"/>
              <a:cs typeface="Times New Roman" pitchFamily="18" charset="0"/>
            </a:rPr>
            <a:t>Birlikte çalışma kanallarını geliştirmenin yolları aranmalı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DD910556-5CB1-4D7B-BD5C-67A6093F3833}" type="parTrans" cxnId="{8E067A39-51A4-4D9B-AEF0-C5A0C0503022}">
      <dgm:prSet/>
      <dgm:spPr/>
      <dgm:t>
        <a:bodyPr/>
        <a:lstStyle/>
        <a:p>
          <a:endParaRPr lang="en-US"/>
        </a:p>
      </dgm:t>
    </dgm:pt>
    <dgm:pt modelId="{8673B392-6E8E-449A-B133-321CBDB3717F}" type="sibTrans" cxnId="{8E067A39-51A4-4D9B-AEF0-C5A0C0503022}">
      <dgm:prSet/>
      <dgm:spPr/>
      <dgm:t>
        <a:bodyPr/>
        <a:lstStyle/>
        <a:p>
          <a:endParaRPr lang="en-US"/>
        </a:p>
      </dgm:t>
    </dgm:pt>
    <dgm:pt modelId="{1FBE2A66-4C5B-40D2-A980-6AC62B7AC10D}" type="pres">
      <dgm:prSet presAssocID="{F718F90B-39CF-41EC-86D6-B44F1235DF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95EB3B-1B5D-4BA2-BA49-B94C170FD485}" type="pres">
      <dgm:prSet presAssocID="{D65FFCC1-4D90-4D72-ABD3-B299B451420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1377D4-286A-4EEA-95B8-D48F0436ACF4}" type="pres">
      <dgm:prSet presAssocID="{51347BB5-33C2-458D-A050-532AA9AAA6B0}" presName="spacer" presStyleCnt="0"/>
      <dgm:spPr/>
    </dgm:pt>
    <dgm:pt modelId="{606A33EF-CCB5-4650-B264-FCBF57096F0C}" type="pres">
      <dgm:prSet presAssocID="{077542C8-1DFA-4FBA-B36E-9738E1B2344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6F1628-65D5-4F68-9C7C-65264F49A9CE}" type="pres">
      <dgm:prSet presAssocID="{0696703E-2661-4DFC-B73F-7DC5C5767ED9}" presName="spacer" presStyleCnt="0"/>
      <dgm:spPr/>
    </dgm:pt>
    <dgm:pt modelId="{96BD7737-6DB6-435A-A69A-E7CFAFDFB113}" type="pres">
      <dgm:prSet presAssocID="{6929E4C5-8EB2-4459-A6AD-FBEEF206521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40B2E4-C652-461D-9DB6-CF08FA332321}" type="pres">
      <dgm:prSet presAssocID="{B979647D-2861-4496-9AC4-61551327F3A3}" presName="spacer" presStyleCnt="0"/>
      <dgm:spPr/>
    </dgm:pt>
    <dgm:pt modelId="{D8FBA1E5-AF64-4F6B-8AEF-95A5C2334A92}" type="pres">
      <dgm:prSet presAssocID="{FD1D5697-C739-482F-9C6B-A2334573255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8865C5-46E8-47C4-AA0C-BEDCA6350295}" type="pres">
      <dgm:prSet presAssocID="{D4A65A39-6195-4977-9FC5-497F3863BD6C}" presName="spacer" presStyleCnt="0"/>
      <dgm:spPr/>
    </dgm:pt>
    <dgm:pt modelId="{A255101E-AC45-4AFC-95CC-38CDE1DA2046}" type="pres">
      <dgm:prSet presAssocID="{060CB70E-221D-4F58-82DA-2948E721CF19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361DC1-524B-484F-992E-F8B2D754FB90}" srcId="{F718F90B-39CF-41EC-86D6-B44F1235DFF3}" destId="{FD1D5697-C739-482F-9C6B-A23345732550}" srcOrd="3" destOrd="0" parTransId="{D48B2220-638C-42C3-BED9-FE2BBED2E749}" sibTransId="{D4A65A39-6195-4977-9FC5-497F3863BD6C}"/>
    <dgm:cxn modelId="{4524C8D0-2640-4C7A-94E8-1A2A4E5155B6}" type="presOf" srcId="{D65FFCC1-4D90-4D72-ABD3-B299B451420C}" destId="{2895EB3B-1B5D-4BA2-BA49-B94C170FD485}" srcOrd="0" destOrd="0" presId="urn:microsoft.com/office/officeart/2005/8/layout/vList2"/>
    <dgm:cxn modelId="{1ADBF85C-BE17-45F7-95B6-A336401248E8}" srcId="{F718F90B-39CF-41EC-86D6-B44F1235DFF3}" destId="{6929E4C5-8EB2-4459-A6AD-FBEEF2065210}" srcOrd="2" destOrd="0" parTransId="{E1FB0F24-9409-43F5-9AEC-1B6F2FB1F38B}" sibTransId="{B979647D-2861-4496-9AC4-61551327F3A3}"/>
    <dgm:cxn modelId="{1D616912-9CD0-4BA4-AD95-D9BACC41C759}" srcId="{F718F90B-39CF-41EC-86D6-B44F1235DFF3}" destId="{D65FFCC1-4D90-4D72-ABD3-B299B451420C}" srcOrd="0" destOrd="0" parTransId="{6F773AB1-4CAA-4169-8198-12E782692DAB}" sibTransId="{51347BB5-33C2-458D-A050-532AA9AAA6B0}"/>
    <dgm:cxn modelId="{C2631484-7D15-4DF4-A52C-578F092C7913}" srcId="{F718F90B-39CF-41EC-86D6-B44F1235DFF3}" destId="{077542C8-1DFA-4FBA-B36E-9738E1B2344D}" srcOrd="1" destOrd="0" parTransId="{5CC38498-798A-4AA7-A449-88B7E7C04366}" sibTransId="{0696703E-2661-4DFC-B73F-7DC5C5767ED9}"/>
    <dgm:cxn modelId="{E68F315D-6B7C-4C38-8B20-3390A98C5127}" type="presOf" srcId="{077542C8-1DFA-4FBA-B36E-9738E1B2344D}" destId="{606A33EF-CCB5-4650-B264-FCBF57096F0C}" srcOrd="0" destOrd="0" presId="urn:microsoft.com/office/officeart/2005/8/layout/vList2"/>
    <dgm:cxn modelId="{40AD3FE4-3BD6-4F0C-808D-2D08C9BFF87B}" type="presOf" srcId="{6929E4C5-8EB2-4459-A6AD-FBEEF2065210}" destId="{96BD7737-6DB6-435A-A69A-E7CFAFDFB113}" srcOrd="0" destOrd="0" presId="urn:microsoft.com/office/officeart/2005/8/layout/vList2"/>
    <dgm:cxn modelId="{17B4C107-54D9-417B-B85F-0E3B852033AC}" type="presOf" srcId="{060CB70E-221D-4F58-82DA-2948E721CF19}" destId="{A255101E-AC45-4AFC-95CC-38CDE1DA2046}" srcOrd="0" destOrd="0" presId="urn:microsoft.com/office/officeart/2005/8/layout/vList2"/>
    <dgm:cxn modelId="{897F9F24-999A-41F0-97F0-8DC666296B39}" type="presOf" srcId="{FD1D5697-C739-482F-9C6B-A23345732550}" destId="{D8FBA1E5-AF64-4F6B-8AEF-95A5C2334A92}" srcOrd="0" destOrd="0" presId="urn:microsoft.com/office/officeart/2005/8/layout/vList2"/>
    <dgm:cxn modelId="{8E067A39-51A4-4D9B-AEF0-C5A0C0503022}" srcId="{F718F90B-39CF-41EC-86D6-B44F1235DFF3}" destId="{060CB70E-221D-4F58-82DA-2948E721CF19}" srcOrd="4" destOrd="0" parTransId="{DD910556-5CB1-4D7B-BD5C-67A6093F3833}" sibTransId="{8673B392-6E8E-449A-B133-321CBDB3717F}"/>
    <dgm:cxn modelId="{742ACAAD-A959-4386-8C00-B57948BCD23C}" type="presOf" srcId="{F718F90B-39CF-41EC-86D6-B44F1235DFF3}" destId="{1FBE2A66-4C5B-40D2-A980-6AC62B7AC10D}" srcOrd="0" destOrd="0" presId="urn:microsoft.com/office/officeart/2005/8/layout/vList2"/>
    <dgm:cxn modelId="{2555D3F8-00B8-44E9-A83B-0A7984EB01B0}" type="presParOf" srcId="{1FBE2A66-4C5B-40D2-A980-6AC62B7AC10D}" destId="{2895EB3B-1B5D-4BA2-BA49-B94C170FD485}" srcOrd="0" destOrd="0" presId="urn:microsoft.com/office/officeart/2005/8/layout/vList2"/>
    <dgm:cxn modelId="{3E6C6AEA-A9D3-4FAC-81AA-F195EAD05C53}" type="presParOf" srcId="{1FBE2A66-4C5B-40D2-A980-6AC62B7AC10D}" destId="{D81377D4-286A-4EEA-95B8-D48F0436ACF4}" srcOrd="1" destOrd="0" presId="urn:microsoft.com/office/officeart/2005/8/layout/vList2"/>
    <dgm:cxn modelId="{B1A427AC-16C6-4233-9ABA-C737F88BC827}" type="presParOf" srcId="{1FBE2A66-4C5B-40D2-A980-6AC62B7AC10D}" destId="{606A33EF-CCB5-4650-B264-FCBF57096F0C}" srcOrd="2" destOrd="0" presId="urn:microsoft.com/office/officeart/2005/8/layout/vList2"/>
    <dgm:cxn modelId="{7848211C-AFB2-4E84-A18E-D5764BB35C13}" type="presParOf" srcId="{1FBE2A66-4C5B-40D2-A980-6AC62B7AC10D}" destId="{4C6F1628-65D5-4F68-9C7C-65264F49A9CE}" srcOrd="3" destOrd="0" presId="urn:microsoft.com/office/officeart/2005/8/layout/vList2"/>
    <dgm:cxn modelId="{568A7FBA-1C24-4004-AE25-CFBE4DB93A34}" type="presParOf" srcId="{1FBE2A66-4C5B-40D2-A980-6AC62B7AC10D}" destId="{96BD7737-6DB6-435A-A69A-E7CFAFDFB113}" srcOrd="4" destOrd="0" presId="urn:microsoft.com/office/officeart/2005/8/layout/vList2"/>
    <dgm:cxn modelId="{B996B007-C058-4939-80FE-982CCA7811D3}" type="presParOf" srcId="{1FBE2A66-4C5B-40D2-A980-6AC62B7AC10D}" destId="{FC40B2E4-C652-461D-9DB6-CF08FA332321}" srcOrd="5" destOrd="0" presId="urn:microsoft.com/office/officeart/2005/8/layout/vList2"/>
    <dgm:cxn modelId="{AECCF1BB-1A87-46D3-BCBA-5EE6BB599CD3}" type="presParOf" srcId="{1FBE2A66-4C5B-40D2-A980-6AC62B7AC10D}" destId="{D8FBA1E5-AF64-4F6B-8AEF-95A5C2334A92}" srcOrd="6" destOrd="0" presId="urn:microsoft.com/office/officeart/2005/8/layout/vList2"/>
    <dgm:cxn modelId="{68BEAA7C-6544-434D-B40C-326026671256}" type="presParOf" srcId="{1FBE2A66-4C5B-40D2-A980-6AC62B7AC10D}" destId="{4C8865C5-46E8-47C4-AA0C-BEDCA6350295}" srcOrd="7" destOrd="0" presId="urn:microsoft.com/office/officeart/2005/8/layout/vList2"/>
    <dgm:cxn modelId="{6FC53E10-E5AB-4E8D-B884-67AB72A7DA23}" type="presParOf" srcId="{1FBE2A66-4C5B-40D2-A980-6AC62B7AC10D}" destId="{A255101E-AC45-4AFC-95CC-38CDE1DA204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8EEACD-B459-46C0-AAA1-F0AB10F6150F}">
      <dsp:nvSpPr>
        <dsp:cNvPr id="0" name=""/>
        <dsp:cNvSpPr/>
      </dsp:nvSpPr>
      <dsp:spPr>
        <a:xfrm>
          <a:off x="0" y="85724"/>
          <a:ext cx="7626096" cy="476631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79C3A7-3618-4BF0-BC3D-6F01DA53E894}">
      <dsp:nvSpPr>
        <dsp:cNvPr id="0" name=""/>
        <dsp:cNvSpPr/>
      </dsp:nvSpPr>
      <dsp:spPr>
        <a:xfrm>
          <a:off x="968514" y="3375431"/>
          <a:ext cx="198278" cy="1982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5F0174-88A5-4AC5-9DAB-0CEAB3CBCCAF}">
      <dsp:nvSpPr>
        <dsp:cNvPr id="0" name=""/>
        <dsp:cNvSpPr/>
      </dsp:nvSpPr>
      <dsp:spPr>
        <a:xfrm>
          <a:off x="1067653" y="3474570"/>
          <a:ext cx="1776880" cy="137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064" tIns="0" rIns="0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Amerikan Havayolları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1.4 Milyar USD Ek Gelir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(1988-1991)</a:t>
          </a:r>
          <a:endParaRPr lang="en-US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67653" y="3474570"/>
        <a:ext cx="1776880" cy="1377463"/>
      </dsp:txXfrm>
    </dsp:sp>
    <dsp:sp modelId="{2E70A053-808D-4256-A9BA-E0F2CC41A2BA}">
      <dsp:nvSpPr>
        <dsp:cNvPr id="0" name=""/>
        <dsp:cNvSpPr/>
      </dsp:nvSpPr>
      <dsp:spPr>
        <a:xfrm>
          <a:off x="2718703" y="2079948"/>
          <a:ext cx="358426" cy="3584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EEE46-EEA1-4C22-A8B9-ECE6D8A5F93A}">
      <dsp:nvSpPr>
        <dsp:cNvPr id="0" name=""/>
        <dsp:cNvSpPr/>
      </dsp:nvSpPr>
      <dsp:spPr>
        <a:xfrm>
          <a:off x="2834625" y="2539192"/>
          <a:ext cx="1834911" cy="1569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923" tIns="0" rIns="0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İngiliz Havayolları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Gelirde %1 Artışın Karşılığı: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Yıllık 70 Milyon GBP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(2000)</a:t>
          </a:r>
          <a:endParaRPr lang="en-US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34625" y="2539192"/>
        <a:ext cx="1834911" cy="1569517"/>
      </dsp:txXfrm>
    </dsp:sp>
    <dsp:sp modelId="{3066B53C-0AB6-4959-B113-9E24A64DD274}">
      <dsp:nvSpPr>
        <dsp:cNvPr id="0" name=""/>
        <dsp:cNvSpPr/>
      </dsp:nvSpPr>
      <dsp:spPr>
        <a:xfrm>
          <a:off x="4823505" y="1291600"/>
          <a:ext cx="495696" cy="4956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9A816-7AB7-4CEB-9A70-DC463565BEB8}">
      <dsp:nvSpPr>
        <dsp:cNvPr id="0" name=""/>
        <dsp:cNvSpPr/>
      </dsp:nvSpPr>
      <dsp:spPr>
        <a:xfrm>
          <a:off x="4643639" y="2028519"/>
          <a:ext cx="2197340" cy="2066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659" tIns="0" rIns="0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THY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“Airmax 6.0 Revenue Manager”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Öngörülen Gelir Artışı: %5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(2005)</a:t>
          </a:r>
          <a:endParaRPr lang="en-US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43639" y="2028519"/>
        <a:ext cx="2197340" cy="20661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DF6DC1-3321-4E5F-AA70-1AEFEC016062}">
      <dsp:nvSpPr>
        <dsp:cNvPr id="0" name=""/>
        <dsp:cNvSpPr/>
      </dsp:nvSpPr>
      <dsp:spPr>
        <a:xfrm>
          <a:off x="617219" y="0"/>
          <a:ext cx="6995160" cy="49371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767D1-00FF-432A-856A-B3F8096CA825}">
      <dsp:nvSpPr>
        <dsp:cNvPr id="0" name=""/>
        <dsp:cNvSpPr/>
      </dsp:nvSpPr>
      <dsp:spPr>
        <a:xfrm>
          <a:off x="397" y="1481137"/>
          <a:ext cx="2583412" cy="1974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Times New Roman" pitchFamily="18" charset="0"/>
              <a:cs typeface="Times New Roman" pitchFamily="18" charset="0"/>
            </a:rPr>
            <a:t>Giriş ve Tanımlar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6801" y="1577541"/>
        <a:ext cx="2390604" cy="1782042"/>
      </dsp:txXfrm>
    </dsp:sp>
    <dsp:sp modelId="{2E80BBF5-F359-4F36-85C3-85FFE64D8922}">
      <dsp:nvSpPr>
        <dsp:cNvPr id="0" name=""/>
        <dsp:cNvSpPr/>
      </dsp:nvSpPr>
      <dsp:spPr>
        <a:xfrm>
          <a:off x="2852637" y="1481137"/>
          <a:ext cx="1612969" cy="1974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u="none" kern="1200" dirty="0" smtClean="0">
              <a:latin typeface="Times New Roman" pitchFamily="18" charset="0"/>
              <a:cs typeface="Times New Roman" pitchFamily="18" charset="0"/>
            </a:rPr>
            <a:t>Pratik</a:t>
          </a:r>
        </a:p>
        <a:p>
          <a:pPr lvl="0" algn="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000" u="none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u="none" kern="1200" dirty="0" smtClean="0">
              <a:latin typeface="Times New Roman" pitchFamily="18" charset="0"/>
              <a:cs typeface="Times New Roman" pitchFamily="18" charset="0"/>
            </a:rPr>
            <a:t>Akademi</a:t>
          </a:r>
          <a:endParaRPr lang="en-US" sz="2000" u="none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1376" y="1559876"/>
        <a:ext cx="1455491" cy="1817372"/>
      </dsp:txXfrm>
    </dsp:sp>
    <dsp:sp modelId="{3064095D-49D7-4EB6-8C67-26FDAA310AFF}">
      <dsp:nvSpPr>
        <dsp:cNvPr id="0" name=""/>
        <dsp:cNvSpPr/>
      </dsp:nvSpPr>
      <dsp:spPr>
        <a:xfrm>
          <a:off x="4734435" y="1481137"/>
          <a:ext cx="1612969" cy="1974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Times New Roman" pitchFamily="18" charset="0"/>
              <a:cs typeface="Times New Roman" pitchFamily="18" charset="0"/>
            </a:rPr>
            <a:t>Akademi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0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Times New Roman" pitchFamily="18" charset="0"/>
              <a:cs typeface="Times New Roman" pitchFamily="18" charset="0"/>
            </a:rPr>
            <a:t>Pratik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13174" y="1559876"/>
        <a:ext cx="1455491" cy="1817372"/>
      </dsp:txXfrm>
    </dsp:sp>
    <dsp:sp modelId="{2B2D9D7D-D8AD-473D-95BC-5DED9F247001}">
      <dsp:nvSpPr>
        <dsp:cNvPr id="0" name=""/>
        <dsp:cNvSpPr/>
      </dsp:nvSpPr>
      <dsp:spPr>
        <a:xfrm>
          <a:off x="6616233" y="1481137"/>
          <a:ext cx="1612969" cy="1974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Times New Roman" pitchFamily="18" charset="0"/>
              <a:cs typeface="Times New Roman" pitchFamily="18" charset="0"/>
            </a:rPr>
            <a:t>Sonuç ve Öneriler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94972" y="1559876"/>
        <a:ext cx="1455491" cy="18173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A2328-B207-4959-84C0-20CA0753AF2E}">
      <dsp:nvSpPr>
        <dsp:cNvPr id="0" name=""/>
        <dsp:cNvSpPr/>
      </dsp:nvSpPr>
      <dsp:spPr>
        <a:xfrm rot="5400000">
          <a:off x="4694824" y="-1672366"/>
          <a:ext cx="1791676" cy="52618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Bir uçuş ağındaki uçakların kapasitelerinin belirli bir zaman dilimi içinde farklı ücret sınıfları arasında geliri en yüksekleyecek şekilde atanması</a:t>
          </a:r>
          <a:endParaRPr lang="en-US" sz="20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2959762" y="150158"/>
        <a:ext cx="5174338" cy="1616752"/>
      </dsp:txXfrm>
    </dsp:sp>
    <dsp:sp modelId="{30267500-F869-4D26-942A-90A1002A6CD9}">
      <dsp:nvSpPr>
        <dsp:cNvPr id="0" name=""/>
        <dsp:cNvSpPr/>
      </dsp:nvSpPr>
      <dsp:spPr>
        <a:xfrm>
          <a:off x="0" y="1477"/>
          <a:ext cx="2959762" cy="1914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Havayolu Gelir Yönetimi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3439" y="94916"/>
        <a:ext cx="2772884" cy="1727234"/>
      </dsp:txXfrm>
    </dsp:sp>
    <dsp:sp modelId="{E3436451-DDCC-4317-A74A-AACE18A50F4A}">
      <dsp:nvSpPr>
        <dsp:cNvPr id="0" name=""/>
        <dsp:cNvSpPr/>
      </dsp:nvSpPr>
      <dsp:spPr>
        <a:xfrm rot="5400000">
          <a:off x="5157249" y="-233270"/>
          <a:ext cx="877757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u="none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Uçuştan önce rezervasyonun iptali</a:t>
          </a:r>
          <a:endParaRPr lang="en-US" sz="2000" u="none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u="none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Kalkış sırasında uçağa gelmeme</a:t>
          </a:r>
          <a:endParaRPr lang="en-US" sz="2000" u="none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2962656" y="2004172"/>
        <a:ext cx="5224095" cy="792059"/>
      </dsp:txXfrm>
    </dsp:sp>
    <dsp:sp modelId="{E3EA43AC-FC21-462E-886A-1B8571D6F5F6}">
      <dsp:nvSpPr>
        <dsp:cNvPr id="0" name=""/>
        <dsp:cNvSpPr/>
      </dsp:nvSpPr>
      <dsp:spPr>
        <a:xfrm>
          <a:off x="0" y="1959644"/>
          <a:ext cx="2962656" cy="881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u="none" kern="1200" dirty="0" smtClean="0">
              <a:latin typeface="Times New Roman" pitchFamily="18" charset="0"/>
              <a:cs typeface="Times New Roman" pitchFamily="18" charset="0"/>
            </a:rPr>
            <a:t>İptal ve Yakma</a:t>
          </a:r>
          <a:endParaRPr lang="en-US" sz="2400" u="none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012" y="2002656"/>
        <a:ext cx="2876632" cy="795088"/>
      </dsp:txXfrm>
    </dsp:sp>
    <dsp:sp modelId="{1E56477F-94A1-4CD2-855A-385A9F690BBD}">
      <dsp:nvSpPr>
        <dsp:cNvPr id="0" name=""/>
        <dsp:cNvSpPr/>
      </dsp:nvSpPr>
      <dsp:spPr>
        <a:xfrm rot="5400000">
          <a:off x="5069868" y="816746"/>
          <a:ext cx="1041588" cy="52618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Bilet yakma ve iptalleri gözönünde tutarak uçağa (sınıfa) kapasitesi üzerinde  rezervasyon kabul etme</a:t>
          </a:r>
          <a:endParaRPr lang="en-US" sz="20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2959762" y="2977698"/>
        <a:ext cx="5210954" cy="939896"/>
      </dsp:txXfrm>
    </dsp:sp>
    <dsp:sp modelId="{98D92737-4B3C-42E0-9DEF-BB5B8CF424D1}">
      <dsp:nvSpPr>
        <dsp:cNvPr id="0" name=""/>
        <dsp:cNvSpPr/>
      </dsp:nvSpPr>
      <dsp:spPr>
        <a:xfrm>
          <a:off x="0" y="2884813"/>
          <a:ext cx="2959762" cy="11256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Çifte Rezervasyon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950" y="2939763"/>
        <a:ext cx="2849862" cy="1015765"/>
      </dsp:txXfrm>
    </dsp:sp>
    <dsp:sp modelId="{468E8451-9E5B-4517-B65F-86FE8226B655}">
      <dsp:nvSpPr>
        <dsp:cNvPr id="0" name=""/>
        <dsp:cNvSpPr/>
      </dsp:nvSpPr>
      <dsp:spPr>
        <a:xfrm rot="5400000">
          <a:off x="5203380" y="1861619"/>
          <a:ext cx="785494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Uçuş kapasitesinin sınıflara atanması</a:t>
          </a:r>
          <a:endParaRPr lang="en-US" sz="20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Tüm uçuşların kapasitelerinin ayrılması</a:t>
          </a:r>
          <a:endParaRPr lang="en-US" sz="20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2962656" y="4140689"/>
        <a:ext cx="5228599" cy="708804"/>
      </dsp:txXfrm>
    </dsp:sp>
    <dsp:sp modelId="{609B9F0C-8A48-4061-B88E-EEFD587FE1B2}">
      <dsp:nvSpPr>
        <dsp:cNvPr id="0" name=""/>
        <dsp:cNvSpPr/>
      </dsp:nvSpPr>
      <dsp:spPr>
        <a:xfrm>
          <a:off x="0" y="4054534"/>
          <a:ext cx="2962656" cy="881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Tek Uçuş </a:t>
          </a:r>
          <a:r>
            <a:rPr lang="tr-TR" sz="2400" kern="1200" smtClean="0">
              <a:latin typeface="Times New Roman" pitchFamily="18" charset="0"/>
              <a:cs typeface="Times New Roman" pitchFamily="18" charset="0"/>
            </a:rPr>
            <a:t>ve Ağ </a:t>
          </a: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Problemleri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012" y="4097546"/>
        <a:ext cx="2876632" cy="7950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A2328-B207-4959-84C0-20CA0753AF2E}">
      <dsp:nvSpPr>
        <dsp:cNvPr id="0" name=""/>
        <dsp:cNvSpPr/>
      </dsp:nvSpPr>
      <dsp:spPr>
        <a:xfrm rot="5400000">
          <a:off x="5421905" y="-1908388"/>
          <a:ext cx="784503" cy="482974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Talep edilen yer için beklenen gelire göre atama yapılması</a:t>
          </a:r>
          <a:endParaRPr lang="en-US" sz="20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3399284" y="152529"/>
        <a:ext cx="4791450" cy="707911"/>
      </dsp:txXfrm>
    </dsp:sp>
    <dsp:sp modelId="{30267500-F869-4D26-942A-90A1002A6CD9}">
      <dsp:nvSpPr>
        <dsp:cNvPr id="0" name=""/>
        <dsp:cNvSpPr/>
      </dsp:nvSpPr>
      <dsp:spPr>
        <a:xfrm>
          <a:off x="569" y="1571"/>
          <a:ext cx="3398713" cy="9776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Teklif Fiyatlama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294" y="49296"/>
        <a:ext cx="3303263" cy="882202"/>
      </dsp:txXfrm>
    </dsp:sp>
    <dsp:sp modelId="{507952C0-051B-4F1C-AD5C-79C311042881}">
      <dsp:nvSpPr>
        <dsp:cNvPr id="0" name=""/>
        <dsp:cNvSpPr/>
      </dsp:nvSpPr>
      <dsp:spPr>
        <a:xfrm rot="5400000">
          <a:off x="5229022" y="-697867"/>
          <a:ext cx="1170269" cy="482974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Parçalı ya da iç içe geçecek şekilde uçak kapasitesinin önceden paylaştırılması</a:t>
          </a:r>
        </a:p>
      </dsp:txBody>
      <dsp:txXfrm rot="-5400000">
        <a:off x="3399284" y="1188999"/>
        <a:ext cx="4772618" cy="1056013"/>
      </dsp:txXfrm>
    </dsp:sp>
    <dsp:sp modelId="{0BA8ACD3-E232-4C06-A0AB-0AF4E47BB358}">
      <dsp:nvSpPr>
        <dsp:cNvPr id="0" name=""/>
        <dsp:cNvSpPr/>
      </dsp:nvSpPr>
      <dsp:spPr>
        <a:xfrm>
          <a:off x="569" y="1042023"/>
          <a:ext cx="3398713" cy="1255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Rezervasyon Limitleri ve Koruma Aralıkları</a:t>
          </a:r>
        </a:p>
      </dsp:txBody>
      <dsp:txXfrm>
        <a:off x="61881" y="1103335"/>
        <a:ext cx="3276089" cy="1133353"/>
      </dsp:txXfrm>
    </dsp:sp>
    <dsp:sp modelId="{C0691FBA-EE83-4C6E-BFF2-C0039E2D5A36}">
      <dsp:nvSpPr>
        <dsp:cNvPr id="0" name=""/>
        <dsp:cNvSpPr/>
      </dsp:nvSpPr>
      <dsp:spPr>
        <a:xfrm rot="5400000">
          <a:off x="5311765" y="573915"/>
          <a:ext cx="1004782" cy="482974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Kapasitenin sınıflara rezervasyon süresinin başında atanması</a:t>
          </a:r>
        </a:p>
      </dsp:txBody>
      <dsp:txXfrm rot="-5400000">
        <a:off x="3399284" y="2535446"/>
        <a:ext cx="4780697" cy="906684"/>
      </dsp:txXfrm>
    </dsp:sp>
    <dsp:sp modelId="{F5342951-4448-49F7-96FB-CA9C7EED3C00}">
      <dsp:nvSpPr>
        <dsp:cNvPr id="0" name=""/>
        <dsp:cNvSpPr/>
      </dsp:nvSpPr>
      <dsp:spPr>
        <a:xfrm>
          <a:off x="569" y="2360799"/>
          <a:ext cx="3398713" cy="1255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Statik Modeller</a:t>
          </a:r>
        </a:p>
      </dsp:txBody>
      <dsp:txXfrm>
        <a:off x="61881" y="2422111"/>
        <a:ext cx="3276089" cy="1133353"/>
      </dsp:txXfrm>
    </dsp:sp>
    <dsp:sp modelId="{1F26D6A6-3799-4341-AEF4-8F8A2073A962}">
      <dsp:nvSpPr>
        <dsp:cNvPr id="0" name=""/>
        <dsp:cNvSpPr/>
      </dsp:nvSpPr>
      <dsp:spPr>
        <a:xfrm rot="5400000">
          <a:off x="5311765" y="1892691"/>
          <a:ext cx="1004782" cy="482974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Kapasitenin zaman içinde ayrılacak yerden beklenen gelirin tahminine göre atanması</a:t>
          </a:r>
        </a:p>
      </dsp:txBody>
      <dsp:txXfrm rot="-5400000">
        <a:off x="3399284" y="3854222"/>
        <a:ext cx="4780697" cy="906684"/>
      </dsp:txXfrm>
    </dsp:sp>
    <dsp:sp modelId="{F27BFE7B-F092-4DC4-BAB8-D287A8100E48}">
      <dsp:nvSpPr>
        <dsp:cNvPr id="0" name=""/>
        <dsp:cNvSpPr/>
      </dsp:nvSpPr>
      <dsp:spPr>
        <a:xfrm>
          <a:off x="569" y="3679576"/>
          <a:ext cx="3398713" cy="1255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Dinamik Modeller</a:t>
          </a:r>
        </a:p>
      </dsp:txBody>
      <dsp:txXfrm>
        <a:off x="61881" y="3740888"/>
        <a:ext cx="3276089" cy="11333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A2328-B207-4959-84C0-20CA0753AF2E}">
      <dsp:nvSpPr>
        <dsp:cNvPr id="0" name=""/>
        <dsp:cNvSpPr/>
      </dsp:nvSpPr>
      <dsp:spPr>
        <a:xfrm rot="5400000">
          <a:off x="4163602" y="-1188511"/>
          <a:ext cx="2359326" cy="50289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Dinamik programlama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Markov karar süreçleri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Doğrusal programlama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Simulasyon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Sezgiseller</a:t>
          </a:r>
        </a:p>
      </dsp:txBody>
      <dsp:txXfrm rot="-5400000">
        <a:off x="2828788" y="261476"/>
        <a:ext cx="4913783" cy="2128980"/>
      </dsp:txXfrm>
    </dsp:sp>
    <dsp:sp modelId="{30267500-F869-4D26-942A-90A1002A6CD9}">
      <dsp:nvSpPr>
        <dsp:cNvPr id="0" name=""/>
        <dsp:cNvSpPr/>
      </dsp:nvSpPr>
      <dsp:spPr>
        <a:xfrm>
          <a:off x="0" y="1873"/>
          <a:ext cx="2828787" cy="26481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Tek Uçuş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9274" y="131147"/>
        <a:ext cx="2570239" cy="2389636"/>
      </dsp:txXfrm>
    </dsp:sp>
    <dsp:sp modelId="{27FEA5E3-1176-40CD-9B3D-C61641190B98}">
      <dsp:nvSpPr>
        <dsp:cNvPr id="0" name=""/>
        <dsp:cNvSpPr/>
      </dsp:nvSpPr>
      <dsp:spPr>
        <a:xfrm rot="5400000">
          <a:off x="4457622" y="1248473"/>
          <a:ext cx="1771286" cy="50289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Bütünsel yaklaşımlar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Ayrıştırma</a:t>
          </a:r>
        </a:p>
      </dsp:txBody>
      <dsp:txXfrm rot="-5400000">
        <a:off x="2828788" y="2963775"/>
        <a:ext cx="4942489" cy="1598352"/>
      </dsp:txXfrm>
    </dsp:sp>
    <dsp:sp modelId="{4920E713-E892-4235-8F48-22CBD00B2801}">
      <dsp:nvSpPr>
        <dsp:cNvPr id="0" name=""/>
        <dsp:cNvSpPr/>
      </dsp:nvSpPr>
      <dsp:spPr>
        <a:xfrm>
          <a:off x="0" y="2815939"/>
          <a:ext cx="2828787" cy="1894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Ağ Problemi</a:t>
          </a:r>
        </a:p>
      </dsp:txBody>
      <dsp:txXfrm>
        <a:off x="92459" y="2908398"/>
        <a:ext cx="2643869" cy="17091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84773-5454-4C6D-943A-3D91C7CD427B}">
      <dsp:nvSpPr>
        <dsp:cNvPr id="0" name=""/>
        <dsp:cNvSpPr/>
      </dsp:nvSpPr>
      <dsp:spPr>
        <a:xfrm>
          <a:off x="0" y="608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Varsayımlar, varsayımlar, varsayımlar...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95608"/>
        <a:ext cx="8160148" cy="641908"/>
      </dsp:txXfrm>
    </dsp:sp>
    <dsp:sp modelId="{A12DCE9E-A030-4B07-AC72-6A0AF833FB9F}">
      <dsp:nvSpPr>
        <dsp:cNvPr id="0" name=""/>
        <dsp:cNvSpPr/>
      </dsp:nvSpPr>
      <dsp:spPr>
        <a:xfrm>
          <a:off x="0" y="8816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Ağ modellerinin tam anlamıyla çözülememesi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916408"/>
        <a:ext cx="8160148" cy="641908"/>
      </dsp:txXfrm>
    </dsp:sp>
    <dsp:sp modelId="{F0F8A247-C5F8-4E2D-9101-486553C42AA3}">
      <dsp:nvSpPr>
        <dsp:cNvPr id="0" name=""/>
        <dsp:cNvSpPr/>
      </dsp:nvSpPr>
      <dsp:spPr>
        <a:xfrm>
          <a:off x="0" y="17024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Uygulanabilir değil optimum çözümde ısrar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1737208"/>
        <a:ext cx="8160148" cy="641908"/>
      </dsp:txXfrm>
    </dsp:sp>
    <dsp:sp modelId="{62A9F9CE-2B78-49C5-AB92-1360C587AE47}">
      <dsp:nvSpPr>
        <dsp:cNvPr id="0" name=""/>
        <dsp:cNvSpPr/>
      </dsp:nvSpPr>
      <dsp:spPr>
        <a:xfrm>
          <a:off x="0" y="25232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Çalışmaların teknik seviyede kalması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2558008"/>
        <a:ext cx="8160148" cy="641908"/>
      </dsp:txXfrm>
    </dsp:sp>
    <dsp:sp modelId="{BCE35E0E-FC26-4061-953C-219B8B96D11A}">
      <dsp:nvSpPr>
        <dsp:cNvPr id="0" name=""/>
        <dsp:cNvSpPr/>
      </dsp:nvSpPr>
      <dsp:spPr>
        <a:xfrm>
          <a:off x="0" y="33440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Türkiye’deki uygulamaların az bilinmesi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3378808"/>
        <a:ext cx="8160148" cy="641908"/>
      </dsp:txXfrm>
    </dsp:sp>
    <dsp:sp modelId="{5CF86C86-0F1E-456A-A2FB-591E4EB71FE5}">
      <dsp:nvSpPr>
        <dsp:cNvPr id="0" name=""/>
        <dsp:cNvSpPr/>
      </dsp:nvSpPr>
      <dsp:spPr>
        <a:xfrm>
          <a:off x="0" y="41648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Gelir yönetimi ile ücretlendirmeyi birleştirememe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4199608"/>
        <a:ext cx="8160148" cy="6419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84773-5454-4C6D-943A-3D91C7CD427B}">
      <dsp:nvSpPr>
        <dsp:cNvPr id="0" name=""/>
        <dsp:cNvSpPr/>
      </dsp:nvSpPr>
      <dsp:spPr>
        <a:xfrm>
          <a:off x="0" y="608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Yeni sistemlere karşı direnç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95608"/>
        <a:ext cx="8160148" cy="641908"/>
      </dsp:txXfrm>
    </dsp:sp>
    <dsp:sp modelId="{A12DCE9E-A030-4B07-AC72-6A0AF833FB9F}">
      <dsp:nvSpPr>
        <dsp:cNvPr id="0" name=""/>
        <dsp:cNvSpPr/>
      </dsp:nvSpPr>
      <dsp:spPr>
        <a:xfrm>
          <a:off x="0" y="8816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Akademiye karşı zaman zaman güvensizlik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916408"/>
        <a:ext cx="8160148" cy="641908"/>
      </dsp:txXfrm>
    </dsp:sp>
    <dsp:sp modelId="{CBF8FBBD-E8F4-4F8F-8277-956728EFCCF3}">
      <dsp:nvSpPr>
        <dsp:cNvPr id="0" name=""/>
        <dsp:cNvSpPr/>
      </dsp:nvSpPr>
      <dsp:spPr>
        <a:xfrm>
          <a:off x="0" y="17024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Sezgisel ve basit çözümler ile yetinme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1737208"/>
        <a:ext cx="8160148" cy="641908"/>
      </dsp:txXfrm>
    </dsp:sp>
    <dsp:sp modelId="{62A9F9CE-2B78-49C5-AB92-1360C587AE47}">
      <dsp:nvSpPr>
        <dsp:cNvPr id="0" name=""/>
        <dsp:cNvSpPr/>
      </dsp:nvSpPr>
      <dsp:spPr>
        <a:xfrm>
          <a:off x="0" y="25232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Kolayca Türkiye dışındaki çözümlere yönelme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2558008"/>
        <a:ext cx="8160148" cy="641908"/>
      </dsp:txXfrm>
    </dsp:sp>
    <dsp:sp modelId="{4DD63E30-4C84-4622-B287-25BAE661B352}">
      <dsp:nvSpPr>
        <dsp:cNvPr id="0" name=""/>
        <dsp:cNvSpPr/>
      </dsp:nvSpPr>
      <dsp:spPr>
        <a:xfrm>
          <a:off x="0" y="33440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Yeni akademik çalışmaları takip etmeme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3378808"/>
        <a:ext cx="8160148" cy="641908"/>
      </dsp:txXfrm>
    </dsp:sp>
    <dsp:sp modelId="{CF975F27-C9A5-428E-BC5E-7A3D3051EE67}">
      <dsp:nvSpPr>
        <dsp:cNvPr id="0" name=""/>
        <dsp:cNvSpPr/>
      </dsp:nvSpPr>
      <dsp:spPr>
        <a:xfrm>
          <a:off x="0" y="4164882"/>
          <a:ext cx="8229600" cy="71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smtClean="0">
              <a:latin typeface="Times New Roman" pitchFamily="18" charset="0"/>
              <a:cs typeface="Times New Roman" pitchFamily="18" charset="0"/>
            </a:rPr>
            <a:t>Geri dönüşü uzun vadede olacak işlere katılmama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726" y="4199608"/>
        <a:ext cx="8160148" cy="6419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5EB3B-1B5D-4BA2-BA49-B94C170FD485}">
      <dsp:nvSpPr>
        <dsp:cNvPr id="0" name=""/>
        <dsp:cNvSpPr/>
      </dsp:nvSpPr>
      <dsp:spPr>
        <a:xfrm>
          <a:off x="0" y="12912"/>
          <a:ext cx="8229600" cy="947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Tek uçuşlu çözümlerden ağ problemlerine geçecek daha çok çalışmaya ihtiyaç var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263" y="59175"/>
        <a:ext cx="8137074" cy="855174"/>
      </dsp:txXfrm>
    </dsp:sp>
    <dsp:sp modelId="{606A33EF-CCB5-4650-B264-FCBF57096F0C}">
      <dsp:nvSpPr>
        <dsp:cNvPr id="0" name=""/>
        <dsp:cNvSpPr/>
      </dsp:nvSpPr>
      <dsp:spPr>
        <a:xfrm>
          <a:off x="0" y="1003812"/>
          <a:ext cx="8229600" cy="947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Kapasite atama problemlerinin ücretlendirme de göz önünde tutularak çözülmesi gerekli 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263" y="1050075"/>
        <a:ext cx="8137074" cy="855174"/>
      </dsp:txXfrm>
    </dsp:sp>
    <dsp:sp modelId="{96BD7737-6DB6-435A-A69A-E7CFAFDFB113}">
      <dsp:nvSpPr>
        <dsp:cNvPr id="0" name=""/>
        <dsp:cNvSpPr/>
      </dsp:nvSpPr>
      <dsp:spPr>
        <a:xfrm>
          <a:off x="0" y="1994712"/>
          <a:ext cx="8229600" cy="947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Akademik çalışmaların pratik karşılıkları yaratılabilir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263" y="2040975"/>
        <a:ext cx="8137074" cy="855174"/>
      </dsp:txXfrm>
    </dsp:sp>
    <dsp:sp modelId="{D8FBA1E5-AF64-4F6B-8AEF-95A5C2334A92}">
      <dsp:nvSpPr>
        <dsp:cNvPr id="0" name=""/>
        <dsp:cNvSpPr/>
      </dsp:nvSpPr>
      <dsp:spPr>
        <a:xfrm>
          <a:off x="0" y="2985612"/>
          <a:ext cx="8229600" cy="947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Times New Roman" pitchFamily="18" charset="0"/>
              <a:cs typeface="Times New Roman" pitchFamily="18" charset="0"/>
            </a:rPr>
            <a:t>Türkiye’de bu konuda bilgi birikiminin hızla artıtığı gözardı edilmemeli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263" y="3031875"/>
        <a:ext cx="8137074" cy="855174"/>
      </dsp:txXfrm>
    </dsp:sp>
    <dsp:sp modelId="{A255101E-AC45-4AFC-95CC-38CDE1DA2046}">
      <dsp:nvSpPr>
        <dsp:cNvPr id="0" name=""/>
        <dsp:cNvSpPr/>
      </dsp:nvSpPr>
      <dsp:spPr>
        <a:xfrm>
          <a:off x="0" y="3976512"/>
          <a:ext cx="8229600" cy="947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smtClean="0">
              <a:latin typeface="Times New Roman" pitchFamily="18" charset="0"/>
              <a:cs typeface="Times New Roman" pitchFamily="18" charset="0"/>
            </a:rPr>
            <a:t>Birlikte çalışma kanallarını geliştirmenin yolları aranmalı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263" y="4022775"/>
        <a:ext cx="8137074" cy="855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28725" y="1865757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rgbClr val="002060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28725" y="3104007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14400" y="1627632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23925" y="3027807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14400" y="1627632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23925" y="3027807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11" name="Picture 10" descr="sabanci_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48256" y="4937760"/>
            <a:ext cx="2180429" cy="92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lgopt.gif"/>
          <p:cNvPicPr>
            <a:picLocks noChangeAspect="1"/>
          </p:cNvPicPr>
          <p:nvPr userDrawn="1"/>
        </p:nvPicPr>
        <p:blipFill>
          <a:blip r:embed="rId3" cstate="print"/>
          <a:srcRect l="4850" t="9322" r="42945" b="61622"/>
          <a:stretch>
            <a:fillRect/>
          </a:stretch>
        </p:blipFill>
        <p:spPr>
          <a:xfrm>
            <a:off x="4968240" y="4937760"/>
            <a:ext cx="2293112" cy="929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F48BAC7-F0E9-41FE-BC15-29C85F52ADC9}" type="datetimeFigureOut">
              <a:rPr lang="en-US" smtClean="0"/>
              <a:pPr/>
              <a:t>24/01/15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21688C4-4C2E-462C-857A-710717DB57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8725" y="1695069"/>
            <a:ext cx="6858000" cy="990600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Havayolu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Gel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ir Yönetimi: </a:t>
            </a:r>
            <a:br>
              <a:rPr lang="tr-TR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Akademi Pratiğin Neresinde?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8725" y="3115056"/>
            <a:ext cx="6858000" cy="533400"/>
          </a:xfrm>
        </p:spPr>
        <p:txBody>
          <a:bodyPr>
            <a:normAutofit/>
          </a:bodyPr>
          <a:lstStyle/>
          <a:p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Ş. İlker Birbil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Havayolu Gelir Yönetimi?</a:t>
            </a:r>
            <a:endParaRPr lang="en-US" dirty="0"/>
          </a:p>
        </p:txBody>
      </p:sp>
      <p:grpSp>
        <p:nvGrpSpPr>
          <p:cNvPr id="46" name="Group 45"/>
          <p:cNvGrpSpPr/>
          <p:nvPr/>
        </p:nvGrpSpPr>
        <p:grpSpPr>
          <a:xfrm>
            <a:off x="1244600" y="1673352"/>
            <a:ext cx="2289048" cy="902208"/>
            <a:chOff x="1244600" y="1673352"/>
            <a:chExt cx="2289048" cy="902208"/>
          </a:xfrm>
          <a:solidFill>
            <a:schemeClr val="accent1"/>
          </a:solidFill>
        </p:grpSpPr>
        <p:sp>
          <p:nvSpPr>
            <p:cNvPr id="24" name="Rounded Rectangle 23"/>
            <p:cNvSpPr/>
            <p:nvPr/>
          </p:nvSpPr>
          <p:spPr>
            <a:xfrm>
              <a:off x="1244600" y="1673352"/>
              <a:ext cx="2243328" cy="90220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56848" y="1676400"/>
              <a:ext cx="21018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Müşteri Davranışları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60999" y="2017693"/>
              <a:ext cx="18726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Birey seçim modelleri</a:t>
              </a:r>
            </a:p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Fayda modelleri 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394200" y="1419352"/>
            <a:ext cx="2896616" cy="902208"/>
            <a:chOff x="4394200" y="1419352"/>
            <a:chExt cx="2896616" cy="902208"/>
          </a:xfrm>
          <a:solidFill>
            <a:schemeClr val="accent1"/>
          </a:solidFill>
        </p:grpSpPr>
        <p:sp>
          <p:nvSpPr>
            <p:cNvPr id="33" name="Rounded Rectangle 32"/>
            <p:cNvSpPr/>
            <p:nvPr/>
          </p:nvSpPr>
          <p:spPr>
            <a:xfrm>
              <a:off x="4394200" y="1419352"/>
              <a:ext cx="2771648" cy="90220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47414" y="1447800"/>
              <a:ext cx="1987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Tahmin Yöntemleri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81296" y="1789093"/>
              <a:ext cx="25095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İstatiksel araçlar</a:t>
              </a:r>
            </a:p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Eksik verilerin çözümlenmesi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31800" y="2867152"/>
            <a:ext cx="2567432" cy="902208"/>
            <a:chOff x="431800" y="2867152"/>
            <a:chExt cx="2567432" cy="902208"/>
          </a:xfrm>
          <a:solidFill>
            <a:schemeClr val="accent1"/>
          </a:solidFill>
        </p:grpSpPr>
        <p:sp>
          <p:nvSpPr>
            <p:cNvPr id="37" name="Rounded Rectangle 36"/>
            <p:cNvSpPr/>
            <p:nvPr/>
          </p:nvSpPr>
          <p:spPr>
            <a:xfrm>
              <a:off x="431800" y="2867152"/>
              <a:ext cx="2428748" cy="90220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3639" y="2893536"/>
              <a:ext cx="1768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Kapasite Kontrol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43128" y="3198336"/>
              <a:ext cx="23561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Kontrol mekanizmaları</a:t>
              </a:r>
            </a:p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Statik ve dinamik modeller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251200" y="2867152"/>
            <a:ext cx="2428748" cy="902208"/>
            <a:chOff x="3251200" y="2867152"/>
            <a:chExt cx="2428748" cy="902208"/>
          </a:xfrm>
          <a:solidFill>
            <a:schemeClr val="accent1"/>
          </a:solidFill>
        </p:grpSpPr>
        <p:sp>
          <p:nvSpPr>
            <p:cNvPr id="38" name="Rounded Rectangle 37"/>
            <p:cNvSpPr/>
            <p:nvPr/>
          </p:nvSpPr>
          <p:spPr>
            <a:xfrm>
              <a:off x="3251200" y="2867152"/>
              <a:ext cx="2428748" cy="90220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278782" y="2893536"/>
              <a:ext cx="20793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Tek Uçuşlu Problem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651504" y="3198336"/>
              <a:ext cx="1981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Modelleme yaklaşımları</a:t>
              </a:r>
            </a:p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Çözüm yöntemleri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84900" y="2867152"/>
            <a:ext cx="2447036" cy="902208"/>
            <a:chOff x="6184900" y="2867152"/>
            <a:chExt cx="2447036" cy="902208"/>
          </a:xfrm>
          <a:solidFill>
            <a:schemeClr val="accent1"/>
          </a:solidFill>
        </p:grpSpPr>
        <p:sp>
          <p:nvSpPr>
            <p:cNvPr id="39" name="Rounded Rectangle 38"/>
            <p:cNvSpPr/>
            <p:nvPr/>
          </p:nvSpPr>
          <p:spPr>
            <a:xfrm>
              <a:off x="6184900" y="2867152"/>
              <a:ext cx="2428748" cy="90220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227948" y="2893536"/>
              <a:ext cx="13708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Ağ Problemi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25768" y="3198336"/>
              <a:ext cx="21061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Bütünsel yaklaşım</a:t>
              </a:r>
            </a:p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Problemin ayrıştırılması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52400" y="4327652"/>
            <a:ext cx="2771648" cy="902208"/>
            <a:chOff x="152400" y="4327652"/>
            <a:chExt cx="2771648" cy="902208"/>
          </a:xfrm>
          <a:solidFill>
            <a:schemeClr val="accent1"/>
          </a:solidFill>
        </p:grpSpPr>
        <p:sp>
          <p:nvSpPr>
            <p:cNvPr id="40" name="Rounded Rectangle 39"/>
            <p:cNvSpPr/>
            <p:nvPr/>
          </p:nvSpPr>
          <p:spPr>
            <a:xfrm>
              <a:off x="152400" y="4327652"/>
              <a:ext cx="2771648" cy="90220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8714" y="4357116"/>
              <a:ext cx="23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Pazar Tepkisi Modelleri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1486" y="4635365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Talep fonksiyonları</a:t>
              </a:r>
            </a:p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Pazar paylaşımı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987800" y="4002024"/>
            <a:ext cx="2771648" cy="902208"/>
            <a:chOff x="3987800" y="4002024"/>
            <a:chExt cx="2771648" cy="902208"/>
          </a:xfrm>
          <a:solidFill>
            <a:schemeClr val="accent1"/>
          </a:solidFill>
        </p:grpSpPr>
        <p:sp>
          <p:nvSpPr>
            <p:cNvPr id="41" name="Rounded Rectangle 40"/>
            <p:cNvSpPr/>
            <p:nvPr/>
          </p:nvSpPr>
          <p:spPr>
            <a:xfrm>
              <a:off x="3987800" y="4002024"/>
              <a:ext cx="2771648" cy="90220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22460" y="4052284"/>
              <a:ext cx="14735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Açık Arttırma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82808" y="4357084"/>
              <a:ext cx="2334984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Açık arttırma türleri</a:t>
              </a:r>
            </a:p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Oyun teorisi yaklaşımları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197600" y="5051552"/>
            <a:ext cx="2771648" cy="902208"/>
            <a:chOff x="6197600" y="5051552"/>
            <a:chExt cx="2771648" cy="902208"/>
          </a:xfrm>
          <a:solidFill>
            <a:schemeClr val="accent1"/>
          </a:solidFill>
        </p:grpSpPr>
        <p:sp>
          <p:nvSpPr>
            <p:cNvPr id="42" name="Rounded Rectangle 41"/>
            <p:cNvSpPr/>
            <p:nvPr/>
          </p:nvSpPr>
          <p:spPr>
            <a:xfrm>
              <a:off x="6197600" y="5051552"/>
              <a:ext cx="2771648" cy="90220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31907" y="5072380"/>
              <a:ext cx="15183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Ücretlendirme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00596" y="5377180"/>
              <a:ext cx="1981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Dinamik ücretlendirme</a:t>
              </a:r>
            </a:p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Promosyonlar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971800" y="5203952"/>
            <a:ext cx="2771648" cy="902208"/>
            <a:chOff x="2971800" y="5203952"/>
            <a:chExt cx="2771648" cy="902208"/>
          </a:xfrm>
          <a:solidFill>
            <a:schemeClr val="accent1"/>
          </a:solidFill>
        </p:grpSpPr>
        <p:sp>
          <p:nvSpPr>
            <p:cNvPr id="43" name="Rounded Rectangle 42"/>
            <p:cNvSpPr/>
            <p:nvPr/>
          </p:nvSpPr>
          <p:spPr>
            <a:xfrm>
              <a:off x="2971800" y="5203952"/>
              <a:ext cx="2771648" cy="90220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30681" y="520493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Gerçekleştirme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406648" y="5522436"/>
              <a:ext cx="23235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Veritabanı yönetimi</a:t>
              </a:r>
            </a:p>
            <a:p>
              <a:r>
                <a:rPr lang="tr-TR" sz="1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Organizasyon yapısı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0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6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Neden?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"/>
          </p:nvPr>
        </p:nvGraphicFramePr>
        <p:xfrm>
          <a:off x="841248" y="1377696"/>
          <a:ext cx="7626096" cy="493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98EEACD-B459-46C0-AAA1-F0AB10F61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279C3A7-3618-4BF0-BC3D-6F01DA53E8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C5F0174-88A5-4AC5-9DAB-0CEAB3CBCC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E70A053-808D-4256-A9BA-E0F2CC41A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ACEEE46-EEA1-4C22-A8B9-ECE6D8A5F9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066B53C-0AB6-4959-B113-9E24A64DD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2E9A816-7AB7-4CEB-9A70-DC463565BE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Sunum İçeriği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"/>
          </p:nvPr>
        </p:nvGraphicFramePr>
        <p:xfrm>
          <a:off x="457200" y="1304544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86767D1-00FF-432A-856A-B3F8096CA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E80BBF5-F359-4F36-85C3-85FFE64D89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064095D-49D7-4EB6-8C67-26FDAA310A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B2D9D7D-D8AD-473D-95BC-5DED9F2470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Temel Kavramlar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"/>
          </p:nvPr>
        </p:nvGraphicFramePr>
        <p:xfrm>
          <a:off x="457200" y="1298713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0267500-F869-4D26-942A-90A1002A6C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graphicEl>
                                              <a:dgm id="{30267500-F869-4D26-942A-90A1002A6C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EFA2328-B207-4959-84C0-20CA0753A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>
                                            <p:graphicEl>
                                              <a:dgm id="{9EFA2328-B207-4959-84C0-20CA0753AF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3EA43AC-FC21-462E-886A-1B8571D6F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>
                                            <p:graphicEl>
                                              <a:dgm id="{E3EA43AC-FC21-462E-886A-1B8571D6F5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3436451-DDCC-4317-A74A-AACE18A50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>
                                            <p:graphicEl>
                                              <a:dgm id="{E3436451-DDCC-4317-A74A-AACE18A50F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8D92737-4B3C-42E0-9DEF-BB5B8CF424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>
                                            <p:graphicEl>
                                              <a:dgm id="{98D92737-4B3C-42E0-9DEF-BB5B8CF424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E56477F-94A1-4CD2-855A-385A9F690B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>
                                            <p:graphicEl>
                                              <a:dgm id="{1E56477F-94A1-4CD2-855A-385A9F690B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609B9F0C-8A48-4061-B88E-EEFD587FE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>
                                            <p:graphicEl>
                                              <a:dgm id="{609B9F0C-8A48-4061-B88E-EEFD587FE1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68E8451-9E5B-4517-B65F-86FE8226B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>
                                            <p:graphicEl>
                                              <a:dgm id="{468E8451-9E5B-4517-B65F-86FE8226B6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7964556" y="4797287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19200" y="4797287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Tek Uçuş Problemi</a:t>
            </a:r>
            <a:endParaRPr lang="en-US" dirty="0"/>
          </a:p>
        </p:txBody>
      </p:sp>
      <p:grpSp>
        <p:nvGrpSpPr>
          <p:cNvPr id="3" name="Group 34"/>
          <p:cNvGrpSpPr/>
          <p:nvPr/>
        </p:nvGrpSpPr>
        <p:grpSpPr>
          <a:xfrm>
            <a:off x="503587" y="1696278"/>
            <a:ext cx="8216346" cy="1895061"/>
            <a:chOff x="1166193" y="1362587"/>
            <a:chExt cx="7142920" cy="1592647"/>
          </a:xfrm>
        </p:grpSpPr>
        <p:grpSp>
          <p:nvGrpSpPr>
            <p:cNvPr id="4" name="Group 14"/>
            <p:cNvGrpSpPr/>
            <p:nvPr/>
          </p:nvGrpSpPr>
          <p:grpSpPr>
            <a:xfrm>
              <a:off x="1166194" y="1362587"/>
              <a:ext cx="7142921" cy="1592647"/>
              <a:chOff x="1311967" y="1428849"/>
              <a:chExt cx="6483625" cy="1191768"/>
            </a:xfrm>
          </p:grpSpPr>
          <p:pic>
            <p:nvPicPr>
              <p:cNvPr id="10" name="Picture 9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t="13546" r="73195" b="28581"/>
              <a:stretch>
                <a:fillRect/>
              </a:stretch>
            </p:blipFill>
            <p:spPr>
              <a:xfrm rot="10800000">
                <a:off x="5446644" y="1428849"/>
                <a:ext cx="2348948" cy="1191768"/>
              </a:xfrm>
              <a:prstGeom prst="rect">
                <a:avLst/>
              </a:prstGeom>
            </p:spPr>
          </p:pic>
          <p:pic>
            <p:nvPicPr>
              <p:cNvPr id="11" name="Picture 10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36484" t="13546" r="28384" b="28581"/>
              <a:stretch>
                <a:fillRect/>
              </a:stretch>
            </p:blipFill>
            <p:spPr>
              <a:xfrm rot="10800000">
                <a:off x="2421007" y="1428849"/>
                <a:ext cx="3078647" cy="1191768"/>
              </a:xfrm>
              <a:prstGeom prst="rect">
                <a:avLst/>
              </a:prstGeom>
            </p:spPr>
          </p:pic>
          <p:pic>
            <p:nvPicPr>
              <p:cNvPr id="12" name="Picture 11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86782" t="13546" b="28581"/>
              <a:stretch>
                <a:fillRect/>
              </a:stretch>
            </p:blipFill>
            <p:spPr>
              <a:xfrm rot="10800000">
                <a:off x="1311967" y="1428849"/>
                <a:ext cx="1158323" cy="1191768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5474493" y="1626394"/>
                <a:ext cx="300037" cy="373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>
              <a:off x="3448257" y="1574732"/>
              <a:ext cx="291444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504950" y="2777568"/>
              <a:ext cx="137636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519237" y="1582181"/>
              <a:ext cx="1352551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448257" y="2783303"/>
              <a:ext cx="2927143" cy="4347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Freeform 8"/>
          <p:cNvSpPr>
            <a:spLocks/>
          </p:cNvSpPr>
          <p:nvPr/>
        </p:nvSpPr>
        <p:spPr bwMode="auto">
          <a:xfrm>
            <a:off x="2273059" y="2063997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>
            <a:off x="5171560" y="2065654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8"/>
          <p:cNvSpPr>
            <a:spLocks/>
          </p:cNvSpPr>
          <p:nvPr/>
        </p:nvSpPr>
        <p:spPr bwMode="auto">
          <a:xfrm>
            <a:off x="4153213" y="2063997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eft-Right Arrow 16"/>
          <p:cNvSpPr/>
          <p:nvPr/>
        </p:nvSpPr>
        <p:spPr>
          <a:xfrm>
            <a:off x="198783" y="4850307"/>
            <a:ext cx="8746434" cy="4638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Zaman Çizelgesi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Isosceles Triangle 17"/>
          <p:cNvSpPr/>
          <p:nvPr/>
        </p:nvSpPr>
        <p:spPr>
          <a:xfrm>
            <a:off x="1046921" y="5194862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727" y="5438347"/>
            <a:ext cx="1245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Başlangıcı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>
            <a:off x="7792277" y="5194862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88083" y="5438347"/>
            <a:ext cx="1245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Sonu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2700649" y="3116509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8"/>
          <p:cNvSpPr>
            <a:spLocks/>
          </p:cNvSpPr>
          <p:nvPr/>
        </p:nvSpPr>
        <p:spPr bwMode="auto">
          <a:xfrm>
            <a:off x="3472176" y="2849810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>
            <a:off x="3819838" y="2335460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8"/>
          <p:cNvSpPr>
            <a:spLocks/>
          </p:cNvSpPr>
          <p:nvPr/>
        </p:nvSpPr>
        <p:spPr bwMode="auto">
          <a:xfrm>
            <a:off x="2277822" y="2340222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8"/>
          <p:cNvSpPr>
            <a:spLocks/>
          </p:cNvSpPr>
          <p:nvPr/>
        </p:nvSpPr>
        <p:spPr bwMode="auto">
          <a:xfrm>
            <a:off x="1668222" y="2068759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8"/>
          <p:cNvSpPr>
            <a:spLocks/>
          </p:cNvSpPr>
          <p:nvPr/>
        </p:nvSpPr>
        <p:spPr bwMode="auto">
          <a:xfrm>
            <a:off x="1668221" y="2335460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8"/>
          <p:cNvSpPr>
            <a:spLocks/>
          </p:cNvSpPr>
          <p:nvPr/>
        </p:nvSpPr>
        <p:spPr bwMode="auto">
          <a:xfrm>
            <a:off x="4154249" y="3102222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8"/>
          <p:cNvSpPr>
            <a:spLocks/>
          </p:cNvSpPr>
          <p:nvPr/>
        </p:nvSpPr>
        <p:spPr bwMode="auto">
          <a:xfrm>
            <a:off x="2696922" y="2859335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8"/>
          <p:cNvSpPr>
            <a:spLocks/>
          </p:cNvSpPr>
          <p:nvPr/>
        </p:nvSpPr>
        <p:spPr bwMode="auto">
          <a:xfrm>
            <a:off x="4148450" y="2845048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8"/>
          <p:cNvSpPr>
            <a:spLocks/>
          </p:cNvSpPr>
          <p:nvPr/>
        </p:nvSpPr>
        <p:spPr bwMode="auto">
          <a:xfrm>
            <a:off x="3129275" y="3116510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8"/>
          <p:cNvSpPr>
            <a:spLocks/>
          </p:cNvSpPr>
          <p:nvPr/>
        </p:nvSpPr>
        <p:spPr bwMode="auto">
          <a:xfrm>
            <a:off x="4505637" y="2335460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8"/>
          <p:cNvSpPr>
            <a:spLocks/>
          </p:cNvSpPr>
          <p:nvPr/>
        </p:nvSpPr>
        <p:spPr bwMode="auto">
          <a:xfrm>
            <a:off x="4496112" y="2840285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8"/>
          <p:cNvSpPr>
            <a:spLocks/>
          </p:cNvSpPr>
          <p:nvPr/>
        </p:nvSpPr>
        <p:spPr bwMode="auto">
          <a:xfrm>
            <a:off x="4496112" y="3111747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8"/>
          <p:cNvSpPr>
            <a:spLocks/>
          </p:cNvSpPr>
          <p:nvPr/>
        </p:nvSpPr>
        <p:spPr bwMode="auto">
          <a:xfrm>
            <a:off x="3810313" y="2068760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8"/>
          <p:cNvSpPr>
            <a:spLocks/>
          </p:cNvSpPr>
          <p:nvPr/>
        </p:nvSpPr>
        <p:spPr bwMode="auto">
          <a:xfrm>
            <a:off x="3810313" y="2845048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8"/>
          <p:cNvSpPr>
            <a:spLocks/>
          </p:cNvSpPr>
          <p:nvPr/>
        </p:nvSpPr>
        <p:spPr bwMode="auto">
          <a:xfrm>
            <a:off x="4834249" y="2840285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8"/>
          <p:cNvSpPr>
            <a:spLocks/>
          </p:cNvSpPr>
          <p:nvPr/>
        </p:nvSpPr>
        <p:spPr bwMode="auto">
          <a:xfrm>
            <a:off x="4838185" y="2070416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8"/>
          <p:cNvSpPr>
            <a:spLocks/>
          </p:cNvSpPr>
          <p:nvPr/>
        </p:nvSpPr>
        <p:spPr bwMode="auto">
          <a:xfrm>
            <a:off x="4839012" y="2335459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8"/>
          <p:cNvSpPr>
            <a:spLocks/>
          </p:cNvSpPr>
          <p:nvPr/>
        </p:nvSpPr>
        <p:spPr bwMode="auto">
          <a:xfrm>
            <a:off x="5500173" y="2075179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8"/>
          <p:cNvSpPr>
            <a:spLocks/>
          </p:cNvSpPr>
          <p:nvPr/>
        </p:nvSpPr>
        <p:spPr bwMode="auto">
          <a:xfrm>
            <a:off x="5500173" y="2337117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8"/>
          <p:cNvSpPr>
            <a:spLocks/>
          </p:cNvSpPr>
          <p:nvPr/>
        </p:nvSpPr>
        <p:spPr bwMode="auto">
          <a:xfrm>
            <a:off x="5171560" y="2337117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8"/>
          <p:cNvSpPr>
            <a:spLocks/>
          </p:cNvSpPr>
          <p:nvPr/>
        </p:nvSpPr>
        <p:spPr bwMode="auto">
          <a:xfrm>
            <a:off x="5181085" y="2846704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8"/>
          <p:cNvSpPr>
            <a:spLocks/>
          </p:cNvSpPr>
          <p:nvPr/>
        </p:nvSpPr>
        <p:spPr bwMode="auto">
          <a:xfrm>
            <a:off x="5500172" y="2832416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8"/>
          <p:cNvSpPr>
            <a:spLocks/>
          </p:cNvSpPr>
          <p:nvPr/>
        </p:nvSpPr>
        <p:spPr bwMode="auto">
          <a:xfrm>
            <a:off x="5504935" y="3099116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8"/>
          <p:cNvSpPr>
            <a:spLocks/>
          </p:cNvSpPr>
          <p:nvPr/>
        </p:nvSpPr>
        <p:spPr bwMode="auto">
          <a:xfrm>
            <a:off x="4154246" y="2325934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8"/>
          <p:cNvSpPr>
            <a:spLocks/>
          </p:cNvSpPr>
          <p:nvPr/>
        </p:nvSpPr>
        <p:spPr bwMode="auto">
          <a:xfrm>
            <a:off x="2706445" y="2073522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8"/>
          <p:cNvSpPr>
            <a:spLocks/>
          </p:cNvSpPr>
          <p:nvPr/>
        </p:nvSpPr>
        <p:spPr bwMode="auto">
          <a:xfrm>
            <a:off x="3476938" y="2073522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8"/>
          <p:cNvSpPr>
            <a:spLocks/>
          </p:cNvSpPr>
          <p:nvPr/>
        </p:nvSpPr>
        <p:spPr bwMode="auto">
          <a:xfrm>
            <a:off x="3482734" y="2340222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8"/>
          <p:cNvSpPr>
            <a:spLocks/>
          </p:cNvSpPr>
          <p:nvPr/>
        </p:nvSpPr>
        <p:spPr bwMode="auto">
          <a:xfrm>
            <a:off x="3135070" y="2344984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8"/>
          <p:cNvSpPr>
            <a:spLocks/>
          </p:cNvSpPr>
          <p:nvPr/>
        </p:nvSpPr>
        <p:spPr bwMode="auto">
          <a:xfrm>
            <a:off x="3472173" y="3121273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2710174" y="2344984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8"/>
          <p:cNvSpPr>
            <a:spLocks/>
          </p:cNvSpPr>
          <p:nvPr/>
        </p:nvSpPr>
        <p:spPr bwMode="auto">
          <a:xfrm>
            <a:off x="1976749" y="2845045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8"/>
          <p:cNvSpPr>
            <a:spLocks/>
          </p:cNvSpPr>
          <p:nvPr/>
        </p:nvSpPr>
        <p:spPr bwMode="auto">
          <a:xfrm>
            <a:off x="2287347" y="2849808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2277822" y="3111746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Ağ Problemi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30880" y="3194304"/>
            <a:ext cx="1036320" cy="682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IST</a:t>
            </a:r>
            <a:endParaRPr lang="en-US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632960" y="1341120"/>
            <a:ext cx="1036320" cy="682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MOW</a:t>
            </a:r>
            <a:endParaRPr lang="en-US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657344" y="4328160"/>
            <a:ext cx="1036320" cy="682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THR</a:t>
            </a:r>
            <a:endParaRPr lang="en-US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682496" y="1670304"/>
            <a:ext cx="1036320" cy="682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AMS</a:t>
            </a:r>
            <a:endParaRPr lang="en-US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46304" y="3035808"/>
            <a:ext cx="1036320" cy="682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JFK</a:t>
            </a:r>
            <a:endParaRPr lang="en-US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048256" y="4840224"/>
            <a:ext cx="1036320" cy="682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CAI</a:t>
            </a:r>
            <a:endParaRPr lang="en-US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hape 13"/>
          <p:cNvCxnSpPr>
            <a:stCxn id="4" idx="1"/>
            <a:endCxn id="8" idx="6"/>
          </p:cNvCxnSpPr>
          <p:nvPr/>
        </p:nvCxnSpPr>
        <p:spPr>
          <a:xfrm rot="16200000" flipV="1">
            <a:off x="2409426" y="2321071"/>
            <a:ext cx="1282611" cy="663830"/>
          </a:xfrm>
          <a:prstGeom prst="curved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hape 14"/>
          <p:cNvCxnSpPr>
            <a:stCxn id="8" idx="5"/>
            <a:endCxn id="4" idx="2"/>
          </p:cNvCxnSpPr>
          <p:nvPr/>
        </p:nvCxnSpPr>
        <p:spPr>
          <a:xfrm rot="16200000" flipH="1">
            <a:off x="2257660" y="2562459"/>
            <a:ext cx="1282611" cy="663830"/>
          </a:xfrm>
          <a:prstGeom prst="curved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hape 20"/>
          <p:cNvCxnSpPr>
            <a:stCxn id="4" idx="0"/>
            <a:endCxn id="5" idx="2"/>
          </p:cNvCxnSpPr>
          <p:nvPr/>
        </p:nvCxnSpPr>
        <p:spPr>
          <a:xfrm rot="5400000" flipH="1" flipV="1">
            <a:off x="3435096" y="1996440"/>
            <a:ext cx="1511808" cy="883920"/>
          </a:xfrm>
          <a:prstGeom prst="curvedConnector2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>
            <a:stCxn id="4" idx="6"/>
            <a:endCxn id="5" idx="4"/>
          </p:cNvCxnSpPr>
          <p:nvPr/>
        </p:nvCxnSpPr>
        <p:spPr>
          <a:xfrm flipV="1">
            <a:off x="4267200" y="2023872"/>
            <a:ext cx="883920" cy="1511808"/>
          </a:xfrm>
          <a:prstGeom prst="curvedConnector2">
            <a:avLst/>
          </a:prstGeom>
          <a:ln w="25400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hape 59"/>
          <p:cNvCxnSpPr>
            <a:stCxn id="4" idx="5"/>
            <a:endCxn id="7" idx="2"/>
          </p:cNvCxnSpPr>
          <p:nvPr/>
        </p:nvCxnSpPr>
        <p:spPr>
          <a:xfrm rot="16200000" flipH="1">
            <a:off x="3940156" y="3952347"/>
            <a:ext cx="892467" cy="541910"/>
          </a:xfrm>
          <a:prstGeom prst="curved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urved Connector 61"/>
          <p:cNvCxnSpPr>
            <a:stCxn id="7" idx="1"/>
            <a:endCxn id="4" idx="6"/>
          </p:cNvCxnSpPr>
          <p:nvPr/>
        </p:nvCxnSpPr>
        <p:spPr>
          <a:xfrm rot="16200000" flipV="1">
            <a:off x="4091922" y="3710959"/>
            <a:ext cx="892467" cy="541910"/>
          </a:xfrm>
          <a:prstGeom prst="curved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hape 64"/>
          <p:cNvCxnSpPr>
            <a:stCxn id="4" idx="3"/>
            <a:endCxn id="12" idx="6"/>
          </p:cNvCxnSpPr>
          <p:nvPr/>
        </p:nvCxnSpPr>
        <p:spPr>
          <a:xfrm rot="5400000">
            <a:off x="2531346" y="4330299"/>
            <a:ext cx="1404531" cy="298070"/>
          </a:xfrm>
          <a:prstGeom prst="curved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hape 66"/>
          <p:cNvCxnSpPr>
            <a:stCxn id="12" idx="0"/>
            <a:endCxn id="4" idx="2"/>
          </p:cNvCxnSpPr>
          <p:nvPr/>
        </p:nvCxnSpPr>
        <p:spPr>
          <a:xfrm rot="5400000" flipH="1" flipV="1">
            <a:off x="2246376" y="3855720"/>
            <a:ext cx="1304544" cy="664464"/>
          </a:xfrm>
          <a:prstGeom prst="curved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68"/>
          <p:cNvCxnSpPr>
            <a:stCxn id="9" idx="5"/>
            <a:endCxn id="4" idx="3"/>
          </p:cNvCxnSpPr>
          <p:nvPr/>
        </p:nvCxnSpPr>
        <p:spPr>
          <a:xfrm rot="16200000" flipH="1">
            <a:off x="2127504" y="2521927"/>
            <a:ext cx="158496" cy="2351788"/>
          </a:xfrm>
          <a:prstGeom prst="curvedConnector3">
            <a:avLst>
              <a:gd name="adj1" fmla="val 307316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urved Connector 70"/>
          <p:cNvCxnSpPr>
            <a:stCxn id="4" idx="1"/>
            <a:endCxn id="9" idx="7"/>
          </p:cNvCxnSpPr>
          <p:nvPr/>
        </p:nvCxnSpPr>
        <p:spPr>
          <a:xfrm rot="16200000" flipV="1">
            <a:off x="2127504" y="2039149"/>
            <a:ext cx="158496" cy="2351788"/>
          </a:xfrm>
          <a:prstGeom prst="curvedConnector3">
            <a:avLst>
              <a:gd name="adj1" fmla="val 307316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1487424" y="5644896"/>
            <a:ext cx="3230880" cy="658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Merkez ve Uç Noktalar</a:t>
            </a:r>
          </a:p>
          <a:p>
            <a:pPr algn="ctr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(Hub-and-Spoke)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5653147" y="3194304"/>
            <a:ext cx="3455655" cy="400110"/>
            <a:chOff x="5653147" y="3194304"/>
            <a:chExt cx="3455655" cy="400110"/>
          </a:xfrm>
        </p:grpSpPr>
        <p:sp>
          <p:nvSpPr>
            <p:cNvPr id="87" name="TextBox 86"/>
            <p:cNvSpPr txBox="1"/>
            <p:nvPr/>
          </p:nvSpPr>
          <p:spPr>
            <a:xfrm>
              <a:off x="6617031" y="3194304"/>
              <a:ext cx="2491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CAI → IST</a:t>
              </a:r>
              <a:r>
                <a:rPr lang="tr-TR" sz="2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→ </a:t>
              </a:r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MOW 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653147" y="3194304"/>
              <a:ext cx="9316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Rota 1: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665339" y="3675888"/>
            <a:ext cx="3480511" cy="400110"/>
            <a:chOff x="5665339" y="3675888"/>
            <a:chExt cx="3480511" cy="400110"/>
          </a:xfrm>
        </p:grpSpPr>
        <p:sp>
          <p:nvSpPr>
            <p:cNvPr id="88" name="TextBox 87"/>
            <p:cNvSpPr txBox="1"/>
            <p:nvPr/>
          </p:nvSpPr>
          <p:spPr>
            <a:xfrm>
              <a:off x="7481228" y="3675888"/>
              <a:ext cx="16646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IST </a:t>
              </a:r>
              <a:r>
                <a:rPr lang="tr-TR" sz="2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→ </a:t>
              </a:r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MOW 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665339" y="3675888"/>
              <a:ext cx="9316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Rota 2: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2" name="Group 14"/>
          <p:cNvGrpSpPr/>
          <p:nvPr/>
        </p:nvGrpSpPr>
        <p:grpSpPr>
          <a:xfrm>
            <a:off x="4356259" y="2657856"/>
            <a:ext cx="1276445" cy="299499"/>
            <a:chOff x="1311967" y="1428849"/>
            <a:chExt cx="6483625" cy="1191768"/>
          </a:xfrm>
        </p:grpSpPr>
        <p:pic>
          <p:nvPicPr>
            <p:cNvPr id="97" name="Picture 96" descr="Airplane-seating-CJR-705_lg.jpg"/>
            <p:cNvPicPr>
              <a:picLocks noChangeAspect="1"/>
            </p:cNvPicPr>
            <p:nvPr/>
          </p:nvPicPr>
          <p:blipFill>
            <a:blip r:embed="rId2" cstate="print"/>
            <a:srcRect t="13546" r="73195" b="28581"/>
            <a:stretch>
              <a:fillRect/>
            </a:stretch>
          </p:blipFill>
          <p:spPr>
            <a:xfrm rot="10800000">
              <a:off x="5446644" y="1428849"/>
              <a:ext cx="2348948" cy="1191768"/>
            </a:xfrm>
            <a:prstGeom prst="rect">
              <a:avLst/>
            </a:prstGeom>
          </p:spPr>
        </p:pic>
        <p:pic>
          <p:nvPicPr>
            <p:cNvPr id="98" name="Picture 97" descr="Airplane-seating-CJR-705_lg.jpg"/>
            <p:cNvPicPr>
              <a:picLocks noChangeAspect="1"/>
            </p:cNvPicPr>
            <p:nvPr/>
          </p:nvPicPr>
          <p:blipFill>
            <a:blip r:embed="rId2" cstate="print"/>
            <a:srcRect l="36484" t="13546" r="28384" b="28581"/>
            <a:stretch>
              <a:fillRect/>
            </a:stretch>
          </p:blipFill>
          <p:spPr>
            <a:xfrm rot="10800000">
              <a:off x="2421007" y="1428849"/>
              <a:ext cx="3078647" cy="1191768"/>
            </a:xfrm>
            <a:prstGeom prst="rect">
              <a:avLst/>
            </a:prstGeom>
          </p:spPr>
        </p:pic>
        <p:pic>
          <p:nvPicPr>
            <p:cNvPr id="99" name="Picture 98" descr="Airplane-seating-CJR-705_lg.jpg"/>
            <p:cNvPicPr>
              <a:picLocks noChangeAspect="1"/>
            </p:cNvPicPr>
            <p:nvPr/>
          </p:nvPicPr>
          <p:blipFill>
            <a:blip r:embed="rId2" cstate="print"/>
            <a:srcRect l="86782" t="13546" b="28581"/>
            <a:stretch>
              <a:fillRect/>
            </a:stretch>
          </p:blipFill>
          <p:spPr>
            <a:xfrm rot="10800000">
              <a:off x="1311967" y="1428849"/>
              <a:ext cx="1158323" cy="1191768"/>
            </a:xfrm>
            <a:prstGeom prst="rect">
              <a:avLst/>
            </a:prstGeom>
          </p:spPr>
        </p:pic>
        <p:sp>
          <p:nvSpPr>
            <p:cNvPr id="100" name="Rectangle 99"/>
            <p:cNvSpPr/>
            <p:nvPr/>
          </p:nvSpPr>
          <p:spPr>
            <a:xfrm>
              <a:off x="5474493" y="1626394"/>
              <a:ext cx="300037" cy="3738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74805" y="1353312"/>
            <a:ext cx="6884107" cy="4960817"/>
            <a:chOff x="930965" y="927650"/>
            <a:chExt cx="7300384" cy="5532783"/>
          </a:xfrm>
        </p:grpSpPr>
        <p:pic>
          <p:nvPicPr>
            <p:cNvPr id="4" name="Picture 3" descr="temp.eps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0965" y="927650"/>
              <a:ext cx="7300384" cy="553278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898662" y="5593108"/>
              <a:ext cx="2924229" cy="514893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tr-TR" sz="2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600.000 Uçuş Rotası</a:t>
              </a:r>
              <a:endPara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Uçuş Ağı ve Rotalar</a:t>
            </a:r>
            <a:endParaRPr lang="en-US" dirty="0"/>
          </a:p>
        </p:txBody>
      </p:sp>
      <p:pic>
        <p:nvPicPr>
          <p:cNvPr id="10" name="Picture 30161"/>
          <p:cNvPicPr>
            <a:picLocks noChangeAspect="1" noChangeArrowheads="1"/>
          </p:cNvPicPr>
          <p:nvPr/>
        </p:nvPicPr>
        <p:blipFill>
          <a:blip r:embed="rId3" cstate="print"/>
          <a:srcRect l="4266" t="30189" r="1630" b="16981"/>
          <a:stretch>
            <a:fillRect/>
          </a:stretch>
        </p:blipFill>
        <p:spPr bwMode="auto">
          <a:xfrm>
            <a:off x="503771" y="2769707"/>
            <a:ext cx="8066673" cy="2637182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Kontrol Politikaları ve Modeller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"/>
          </p:nvPr>
        </p:nvGraphicFramePr>
        <p:xfrm>
          <a:off x="457200" y="1298713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0267500-F869-4D26-942A-90A1002A6C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EFA2328-B207-4959-84C0-20CA0753A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BA8ACD3-E232-4C06-A0AB-0AF4E47BB3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507952C0-051B-4F1C-AD5C-79C3110428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5342951-4448-49F7-96FB-CA9C7EED3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0691FBA-EE83-4C6E-BFF2-C0039E2D5A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27BFE7B-F092-4DC4-BAB8-D287A8100E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F26D6A6-3799-4341-AEF4-8F8A2073A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1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7964556" y="4797287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19200" y="4797287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Statik Model</a:t>
            </a:r>
            <a:endParaRPr lang="en-US" dirty="0"/>
          </a:p>
        </p:txBody>
      </p:sp>
      <p:grpSp>
        <p:nvGrpSpPr>
          <p:cNvPr id="4" name="Group 34"/>
          <p:cNvGrpSpPr/>
          <p:nvPr/>
        </p:nvGrpSpPr>
        <p:grpSpPr>
          <a:xfrm>
            <a:off x="503587" y="1696278"/>
            <a:ext cx="8216346" cy="1895061"/>
            <a:chOff x="1166193" y="1362587"/>
            <a:chExt cx="7142920" cy="1592647"/>
          </a:xfrm>
        </p:grpSpPr>
        <p:grpSp>
          <p:nvGrpSpPr>
            <p:cNvPr id="5" name="Group 14"/>
            <p:cNvGrpSpPr/>
            <p:nvPr/>
          </p:nvGrpSpPr>
          <p:grpSpPr>
            <a:xfrm>
              <a:off x="1166194" y="1362587"/>
              <a:ext cx="7142921" cy="1592647"/>
              <a:chOff x="1311967" y="1428849"/>
              <a:chExt cx="6483625" cy="1191768"/>
            </a:xfrm>
          </p:grpSpPr>
          <p:pic>
            <p:nvPicPr>
              <p:cNvPr id="10" name="Picture 9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t="13546" r="73195" b="28581"/>
              <a:stretch>
                <a:fillRect/>
              </a:stretch>
            </p:blipFill>
            <p:spPr>
              <a:xfrm rot="10800000">
                <a:off x="5446644" y="1428849"/>
                <a:ext cx="2348948" cy="1191768"/>
              </a:xfrm>
              <a:prstGeom prst="rect">
                <a:avLst/>
              </a:prstGeom>
            </p:spPr>
          </p:pic>
          <p:pic>
            <p:nvPicPr>
              <p:cNvPr id="11" name="Picture 10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36484" t="13546" r="28384" b="28581"/>
              <a:stretch>
                <a:fillRect/>
              </a:stretch>
            </p:blipFill>
            <p:spPr>
              <a:xfrm rot="10800000">
                <a:off x="2421007" y="1428849"/>
                <a:ext cx="3078647" cy="1191768"/>
              </a:xfrm>
              <a:prstGeom prst="rect">
                <a:avLst/>
              </a:prstGeom>
            </p:spPr>
          </p:pic>
          <p:pic>
            <p:nvPicPr>
              <p:cNvPr id="12" name="Picture 11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86782" t="13546" b="28581"/>
              <a:stretch>
                <a:fillRect/>
              </a:stretch>
            </p:blipFill>
            <p:spPr>
              <a:xfrm rot="10800000">
                <a:off x="1311967" y="1428849"/>
                <a:ext cx="1158323" cy="1191768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5474493" y="1626394"/>
                <a:ext cx="300037" cy="373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>
              <a:off x="3448257" y="1574732"/>
              <a:ext cx="291444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504950" y="2777568"/>
              <a:ext cx="137636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519237" y="1582181"/>
              <a:ext cx="1352551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448257" y="2783303"/>
              <a:ext cx="2927143" cy="4347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Left-Right Arrow 16"/>
          <p:cNvSpPr/>
          <p:nvPr/>
        </p:nvSpPr>
        <p:spPr>
          <a:xfrm>
            <a:off x="198783" y="4850307"/>
            <a:ext cx="8746434" cy="4638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Zaman Çizelgesi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Isosceles Triangle 17"/>
          <p:cNvSpPr/>
          <p:nvPr/>
        </p:nvSpPr>
        <p:spPr>
          <a:xfrm>
            <a:off x="1046921" y="5194862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8145" y="5438347"/>
            <a:ext cx="1235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Başlangıcı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1084914" y="4560168"/>
            <a:ext cx="318407" cy="1588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/>
        </p:nvSpPr>
        <p:spPr>
          <a:xfrm>
            <a:off x="7792277" y="5194862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93501" y="5438347"/>
            <a:ext cx="1235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Sonu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1584960" y="2011680"/>
            <a:ext cx="1804416" cy="1328928"/>
            <a:chOff x="1584960" y="2011680"/>
            <a:chExt cx="1804416" cy="1328928"/>
          </a:xfrm>
        </p:grpSpPr>
        <p:sp>
          <p:nvSpPr>
            <p:cNvPr id="89" name="Rectangle 88"/>
            <p:cNvSpPr/>
            <p:nvPr/>
          </p:nvSpPr>
          <p:spPr>
            <a:xfrm>
              <a:off x="1584960" y="2011680"/>
              <a:ext cx="329565" cy="646176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914144" y="2011680"/>
              <a:ext cx="1475232" cy="1328928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69"/>
          <p:cNvSpPr/>
          <p:nvPr/>
        </p:nvSpPr>
        <p:spPr>
          <a:xfrm>
            <a:off x="3425952" y="2011680"/>
            <a:ext cx="1328928" cy="1328928"/>
          </a:xfrm>
          <a:prstGeom prst="rect">
            <a:avLst/>
          </a:prstGeom>
          <a:solidFill>
            <a:srgbClr val="00206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4779264" y="2011680"/>
            <a:ext cx="999744" cy="1328928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6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7964556" y="4797287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19200" y="4797287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Dinamik Model</a:t>
            </a:r>
            <a:endParaRPr lang="en-US" dirty="0"/>
          </a:p>
        </p:txBody>
      </p:sp>
      <p:grpSp>
        <p:nvGrpSpPr>
          <p:cNvPr id="3" name="Group 34"/>
          <p:cNvGrpSpPr/>
          <p:nvPr/>
        </p:nvGrpSpPr>
        <p:grpSpPr>
          <a:xfrm>
            <a:off x="503587" y="1696278"/>
            <a:ext cx="8216346" cy="1895061"/>
            <a:chOff x="1166193" y="1362587"/>
            <a:chExt cx="7142920" cy="1592647"/>
          </a:xfrm>
        </p:grpSpPr>
        <p:grpSp>
          <p:nvGrpSpPr>
            <p:cNvPr id="4" name="Group 14"/>
            <p:cNvGrpSpPr/>
            <p:nvPr/>
          </p:nvGrpSpPr>
          <p:grpSpPr>
            <a:xfrm>
              <a:off x="1166194" y="1362587"/>
              <a:ext cx="7142921" cy="1592647"/>
              <a:chOff x="1311967" y="1428849"/>
              <a:chExt cx="6483625" cy="1191768"/>
            </a:xfrm>
          </p:grpSpPr>
          <p:pic>
            <p:nvPicPr>
              <p:cNvPr id="10" name="Picture 9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t="13546" r="73195" b="28581"/>
              <a:stretch>
                <a:fillRect/>
              </a:stretch>
            </p:blipFill>
            <p:spPr>
              <a:xfrm rot="10800000">
                <a:off x="5446644" y="1428849"/>
                <a:ext cx="2348948" cy="1191768"/>
              </a:xfrm>
              <a:prstGeom prst="rect">
                <a:avLst/>
              </a:prstGeom>
            </p:spPr>
          </p:pic>
          <p:pic>
            <p:nvPicPr>
              <p:cNvPr id="11" name="Picture 10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36484" t="13546" r="28384" b="28581"/>
              <a:stretch>
                <a:fillRect/>
              </a:stretch>
            </p:blipFill>
            <p:spPr>
              <a:xfrm rot="10800000">
                <a:off x="2421007" y="1428849"/>
                <a:ext cx="3078647" cy="1191768"/>
              </a:xfrm>
              <a:prstGeom prst="rect">
                <a:avLst/>
              </a:prstGeom>
            </p:spPr>
          </p:pic>
          <p:pic>
            <p:nvPicPr>
              <p:cNvPr id="12" name="Picture 11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86782" t="13546" b="28581"/>
              <a:stretch>
                <a:fillRect/>
              </a:stretch>
            </p:blipFill>
            <p:spPr>
              <a:xfrm rot="10800000">
                <a:off x="1311967" y="1428849"/>
                <a:ext cx="1158323" cy="1191768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5474493" y="1626394"/>
                <a:ext cx="300037" cy="373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>
              <a:off x="3448257" y="1574732"/>
              <a:ext cx="291444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504950" y="2777568"/>
              <a:ext cx="137636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519237" y="1582181"/>
              <a:ext cx="1352551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448257" y="2783303"/>
              <a:ext cx="2927143" cy="4347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Freeform 8"/>
          <p:cNvSpPr>
            <a:spLocks/>
          </p:cNvSpPr>
          <p:nvPr/>
        </p:nvSpPr>
        <p:spPr bwMode="auto">
          <a:xfrm>
            <a:off x="4153213" y="2063997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eft-Right Arrow 16"/>
          <p:cNvSpPr/>
          <p:nvPr/>
        </p:nvSpPr>
        <p:spPr>
          <a:xfrm>
            <a:off x="198783" y="4850307"/>
            <a:ext cx="8746434" cy="4638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Zaman Çizelgesi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Isosceles Triangle 17"/>
          <p:cNvSpPr/>
          <p:nvPr/>
        </p:nvSpPr>
        <p:spPr>
          <a:xfrm>
            <a:off x="1046921" y="5194862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8145" y="5438347"/>
            <a:ext cx="1235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Başlangıcı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1084914" y="4560168"/>
            <a:ext cx="318407" cy="1588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/>
        </p:nvSpPr>
        <p:spPr>
          <a:xfrm>
            <a:off x="7792277" y="5194862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93501" y="5438347"/>
            <a:ext cx="1235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Sonu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77"/>
          <p:cNvGrpSpPr/>
          <p:nvPr/>
        </p:nvGrpSpPr>
        <p:grpSpPr>
          <a:xfrm>
            <a:off x="2273059" y="2056854"/>
            <a:ext cx="187643" cy="459105"/>
            <a:chOff x="2273059" y="2063997"/>
            <a:chExt cx="187643" cy="459105"/>
          </a:xfrm>
        </p:grpSpPr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2273059" y="206399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2277822" y="23402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80"/>
          <p:cNvGrpSpPr/>
          <p:nvPr/>
        </p:nvGrpSpPr>
        <p:grpSpPr>
          <a:xfrm>
            <a:off x="1663459" y="2068759"/>
            <a:ext cx="192405" cy="449581"/>
            <a:chOff x="1663459" y="2068759"/>
            <a:chExt cx="192405" cy="449581"/>
          </a:xfrm>
        </p:grpSpPr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1663459" y="206875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1672984" y="233546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0" name="Freeform 8"/>
          <p:cNvSpPr>
            <a:spLocks/>
          </p:cNvSpPr>
          <p:nvPr/>
        </p:nvSpPr>
        <p:spPr bwMode="auto">
          <a:xfrm>
            <a:off x="2696922" y="2849811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1" name="Group 86"/>
          <p:cNvGrpSpPr/>
          <p:nvPr/>
        </p:nvGrpSpPr>
        <p:grpSpPr>
          <a:xfrm>
            <a:off x="2700649" y="3116509"/>
            <a:ext cx="611506" cy="182881"/>
            <a:chOff x="2700649" y="3116509"/>
            <a:chExt cx="611506" cy="182881"/>
          </a:xfrm>
        </p:grpSpPr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2700649" y="311650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3129275" y="311651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" name="Freeform 8"/>
          <p:cNvSpPr>
            <a:spLocks/>
          </p:cNvSpPr>
          <p:nvPr/>
        </p:nvSpPr>
        <p:spPr bwMode="auto">
          <a:xfrm>
            <a:off x="4505637" y="2335460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8"/>
          <p:cNvSpPr>
            <a:spLocks/>
          </p:cNvSpPr>
          <p:nvPr/>
        </p:nvSpPr>
        <p:spPr bwMode="auto">
          <a:xfrm>
            <a:off x="4496112" y="3111747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79"/>
          <p:cNvGrpSpPr/>
          <p:nvPr/>
        </p:nvGrpSpPr>
        <p:grpSpPr>
          <a:xfrm>
            <a:off x="4496112" y="2840285"/>
            <a:ext cx="521017" cy="182880"/>
            <a:chOff x="4496112" y="2840285"/>
            <a:chExt cx="521017" cy="182880"/>
          </a:xfrm>
        </p:grpSpPr>
        <p:sp>
          <p:nvSpPr>
            <p:cNvPr id="45" name="Freeform 8"/>
            <p:cNvSpPr>
              <a:spLocks/>
            </p:cNvSpPr>
            <p:nvPr/>
          </p:nvSpPr>
          <p:spPr bwMode="auto">
            <a:xfrm>
              <a:off x="4496112" y="2840285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4834249" y="2840285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Freeform 8"/>
          <p:cNvSpPr>
            <a:spLocks/>
          </p:cNvSpPr>
          <p:nvPr/>
        </p:nvSpPr>
        <p:spPr bwMode="auto">
          <a:xfrm>
            <a:off x="4838185" y="2070416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" name="Group 76"/>
          <p:cNvGrpSpPr/>
          <p:nvPr/>
        </p:nvGrpSpPr>
        <p:grpSpPr>
          <a:xfrm>
            <a:off x="5171560" y="2065654"/>
            <a:ext cx="511493" cy="454343"/>
            <a:chOff x="5171560" y="2065654"/>
            <a:chExt cx="511493" cy="454343"/>
          </a:xfrm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5171560" y="206565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8"/>
            <p:cNvSpPr>
              <a:spLocks/>
            </p:cNvSpPr>
            <p:nvPr/>
          </p:nvSpPr>
          <p:spPr bwMode="auto">
            <a:xfrm>
              <a:off x="5500173" y="207517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5500173" y="233711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5171560" y="233711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Freeform 8"/>
          <p:cNvSpPr>
            <a:spLocks/>
          </p:cNvSpPr>
          <p:nvPr/>
        </p:nvSpPr>
        <p:spPr bwMode="auto">
          <a:xfrm>
            <a:off x="5181085" y="2846704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9" name="Group 81"/>
          <p:cNvGrpSpPr/>
          <p:nvPr/>
        </p:nvGrpSpPr>
        <p:grpSpPr>
          <a:xfrm>
            <a:off x="5500172" y="2832416"/>
            <a:ext cx="187643" cy="449580"/>
            <a:chOff x="5500172" y="2832416"/>
            <a:chExt cx="187643" cy="449580"/>
          </a:xfrm>
        </p:grpSpPr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5500172" y="2832416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8"/>
            <p:cNvSpPr>
              <a:spLocks/>
            </p:cNvSpPr>
            <p:nvPr/>
          </p:nvSpPr>
          <p:spPr bwMode="auto">
            <a:xfrm>
              <a:off x="5504935" y="3099116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84"/>
          <p:cNvGrpSpPr/>
          <p:nvPr/>
        </p:nvGrpSpPr>
        <p:grpSpPr>
          <a:xfrm>
            <a:off x="2706445" y="2073522"/>
            <a:ext cx="1606869" cy="1211580"/>
            <a:chOff x="2706445" y="2073522"/>
            <a:chExt cx="1606869" cy="1211580"/>
          </a:xfrm>
        </p:grpSpPr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4130434" y="31022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2706445" y="20735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82"/>
          <p:cNvGrpSpPr/>
          <p:nvPr/>
        </p:nvGrpSpPr>
        <p:grpSpPr>
          <a:xfrm>
            <a:off x="3476938" y="2068760"/>
            <a:ext cx="1544954" cy="449580"/>
            <a:chOff x="3476938" y="2068760"/>
            <a:chExt cx="1544954" cy="449580"/>
          </a:xfrm>
        </p:grpSpPr>
        <p:sp>
          <p:nvSpPr>
            <p:cNvPr id="34" name="Freeform 8"/>
            <p:cNvSpPr>
              <a:spLocks/>
            </p:cNvSpPr>
            <p:nvPr/>
          </p:nvSpPr>
          <p:spPr bwMode="auto">
            <a:xfrm>
              <a:off x="3819838" y="233546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"/>
            <p:cNvSpPr>
              <a:spLocks/>
            </p:cNvSpPr>
            <p:nvPr/>
          </p:nvSpPr>
          <p:spPr bwMode="auto">
            <a:xfrm>
              <a:off x="3810313" y="206876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4839012" y="233545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8"/>
            <p:cNvSpPr>
              <a:spLocks/>
            </p:cNvSpPr>
            <p:nvPr/>
          </p:nvSpPr>
          <p:spPr bwMode="auto">
            <a:xfrm>
              <a:off x="3476938" y="20735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" name="Group 83"/>
          <p:cNvGrpSpPr/>
          <p:nvPr/>
        </p:nvGrpSpPr>
        <p:grpSpPr>
          <a:xfrm>
            <a:off x="3135070" y="2325934"/>
            <a:ext cx="1202056" cy="201930"/>
            <a:chOff x="3135070" y="2325934"/>
            <a:chExt cx="1202056" cy="201930"/>
          </a:xfrm>
        </p:grpSpPr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4154246" y="232593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8"/>
            <p:cNvSpPr>
              <a:spLocks/>
            </p:cNvSpPr>
            <p:nvPr/>
          </p:nvSpPr>
          <p:spPr bwMode="auto">
            <a:xfrm>
              <a:off x="3482734" y="23402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8"/>
            <p:cNvSpPr>
              <a:spLocks/>
            </p:cNvSpPr>
            <p:nvPr/>
          </p:nvSpPr>
          <p:spPr bwMode="auto">
            <a:xfrm>
              <a:off x="3135070" y="234498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" name="Group 78"/>
          <p:cNvGrpSpPr/>
          <p:nvPr/>
        </p:nvGrpSpPr>
        <p:grpSpPr>
          <a:xfrm>
            <a:off x="3457887" y="2845048"/>
            <a:ext cx="535306" cy="459105"/>
            <a:chOff x="3457887" y="2845048"/>
            <a:chExt cx="535306" cy="459105"/>
          </a:xfrm>
        </p:grpSpPr>
        <p:sp>
          <p:nvSpPr>
            <p:cNvPr id="33" name="Freeform 8"/>
            <p:cNvSpPr>
              <a:spLocks/>
            </p:cNvSpPr>
            <p:nvPr/>
          </p:nvSpPr>
          <p:spPr bwMode="auto">
            <a:xfrm>
              <a:off x="3457887" y="284981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3810313" y="2845048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8"/>
            <p:cNvSpPr>
              <a:spLocks/>
            </p:cNvSpPr>
            <p:nvPr/>
          </p:nvSpPr>
          <p:spPr bwMode="auto">
            <a:xfrm>
              <a:off x="3486462" y="3121273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" name="Group 85"/>
          <p:cNvGrpSpPr/>
          <p:nvPr/>
        </p:nvGrpSpPr>
        <p:grpSpPr>
          <a:xfrm>
            <a:off x="1976749" y="2337841"/>
            <a:ext cx="916305" cy="697230"/>
            <a:chOff x="1976749" y="2344984"/>
            <a:chExt cx="916305" cy="697230"/>
          </a:xfrm>
        </p:grpSpPr>
        <p:sp>
          <p:nvSpPr>
            <p:cNvPr id="71" name="Freeform 8"/>
            <p:cNvSpPr>
              <a:spLocks/>
            </p:cNvSpPr>
            <p:nvPr/>
          </p:nvSpPr>
          <p:spPr bwMode="auto">
            <a:xfrm>
              <a:off x="2710174" y="234498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8"/>
            <p:cNvSpPr>
              <a:spLocks/>
            </p:cNvSpPr>
            <p:nvPr/>
          </p:nvSpPr>
          <p:spPr bwMode="auto">
            <a:xfrm>
              <a:off x="1976749" y="285933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4" name="Freeform 8"/>
          <p:cNvSpPr>
            <a:spLocks/>
          </p:cNvSpPr>
          <p:nvPr/>
        </p:nvSpPr>
        <p:spPr bwMode="auto">
          <a:xfrm>
            <a:off x="2287347" y="2847430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2277822" y="3121272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&quot;No&quot; Symbol 68"/>
          <p:cNvSpPr/>
          <p:nvPr/>
        </p:nvSpPr>
        <p:spPr>
          <a:xfrm>
            <a:off x="4502658" y="2327338"/>
            <a:ext cx="219456" cy="207264"/>
          </a:xfrm>
          <a:prstGeom prst="noSmoking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&quot;No&quot; Symbol 69"/>
          <p:cNvSpPr/>
          <p:nvPr/>
        </p:nvSpPr>
        <p:spPr>
          <a:xfrm>
            <a:off x="1647253" y="2062735"/>
            <a:ext cx="219456" cy="207264"/>
          </a:xfrm>
          <a:prstGeom prst="noSmoking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&quot;No&quot; Symbol 75"/>
          <p:cNvSpPr/>
          <p:nvPr/>
        </p:nvSpPr>
        <p:spPr>
          <a:xfrm>
            <a:off x="2680717" y="2829496"/>
            <a:ext cx="219456" cy="207264"/>
          </a:xfrm>
          <a:prstGeom prst="noSmoking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Cloud 78"/>
          <p:cNvSpPr/>
          <p:nvPr/>
        </p:nvSpPr>
        <p:spPr>
          <a:xfrm>
            <a:off x="5157788" y="2052637"/>
            <a:ext cx="228600" cy="204788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Cloud 79"/>
          <p:cNvSpPr/>
          <p:nvPr/>
        </p:nvSpPr>
        <p:spPr>
          <a:xfrm>
            <a:off x="5162550" y="2838450"/>
            <a:ext cx="228600" cy="204788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Cloud 80"/>
          <p:cNvSpPr/>
          <p:nvPr/>
        </p:nvSpPr>
        <p:spPr>
          <a:xfrm>
            <a:off x="3462337" y="3109913"/>
            <a:ext cx="228600" cy="204788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Cloud 81"/>
          <p:cNvSpPr/>
          <p:nvPr/>
        </p:nvSpPr>
        <p:spPr>
          <a:xfrm>
            <a:off x="3462337" y="2328863"/>
            <a:ext cx="228600" cy="204788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0.73628 3.7037E-6 " pathEditMode="fixed" rAng="0" ptsTypes="AA">
                                      <p:cBhvr>
                                        <p:cTn id="6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0" grpId="0" animBg="1"/>
      <p:bldP spid="44" grpId="0" animBg="1"/>
      <p:bldP spid="46" grpId="0" animBg="1"/>
      <p:bldP spid="52" grpId="0" animBg="1"/>
      <p:bldP spid="57" grpId="0" animBg="1"/>
      <p:bldP spid="74" grpId="0" animBg="1"/>
      <p:bldP spid="75" grpId="0" animBg="1"/>
      <p:bldP spid="69" grpId="0" animBg="1"/>
      <p:bldP spid="70" grpId="0" animBg="1"/>
      <p:bldP spid="76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7964556" y="4797287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19200" y="4797287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Statik Model ile Dinamik Yaklaşı</a:t>
            </a:r>
            <a:r>
              <a:rPr lang="en-US" dirty="0" smtClean="0"/>
              <a:t>m</a:t>
            </a:r>
            <a:endParaRPr lang="en-US" dirty="0"/>
          </a:p>
        </p:txBody>
      </p:sp>
      <p:grpSp>
        <p:nvGrpSpPr>
          <p:cNvPr id="3" name="Group 34"/>
          <p:cNvGrpSpPr/>
          <p:nvPr/>
        </p:nvGrpSpPr>
        <p:grpSpPr>
          <a:xfrm>
            <a:off x="503587" y="1696278"/>
            <a:ext cx="8216346" cy="1895061"/>
            <a:chOff x="1166193" y="1362587"/>
            <a:chExt cx="7142920" cy="1592647"/>
          </a:xfrm>
        </p:grpSpPr>
        <p:grpSp>
          <p:nvGrpSpPr>
            <p:cNvPr id="4" name="Group 14"/>
            <p:cNvGrpSpPr/>
            <p:nvPr/>
          </p:nvGrpSpPr>
          <p:grpSpPr>
            <a:xfrm>
              <a:off x="1166194" y="1362587"/>
              <a:ext cx="7142921" cy="1592647"/>
              <a:chOff x="1311967" y="1428849"/>
              <a:chExt cx="6483625" cy="1191768"/>
            </a:xfrm>
          </p:grpSpPr>
          <p:pic>
            <p:nvPicPr>
              <p:cNvPr id="10" name="Picture 9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t="13546" r="73195" b="28581"/>
              <a:stretch>
                <a:fillRect/>
              </a:stretch>
            </p:blipFill>
            <p:spPr>
              <a:xfrm rot="10800000">
                <a:off x="5446644" y="1428849"/>
                <a:ext cx="2348948" cy="1191768"/>
              </a:xfrm>
              <a:prstGeom prst="rect">
                <a:avLst/>
              </a:prstGeom>
            </p:spPr>
          </p:pic>
          <p:pic>
            <p:nvPicPr>
              <p:cNvPr id="11" name="Picture 10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36484" t="13546" r="28384" b="28581"/>
              <a:stretch>
                <a:fillRect/>
              </a:stretch>
            </p:blipFill>
            <p:spPr>
              <a:xfrm rot="10800000">
                <a:off x="2421007" y="1428849"/>
                <a:ext cx="3078647" cy="1191768"/>
              </a:xfrm>
              <a:prstGeom prst="rect">
                <a:avLst/>
              </a:prstGeom>
            </p:spPr>
          </p:pic>
          <p:pic>
            <p:nvPicPr>
              <p:cNvPr id="12" name="Picture 11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86782" t="13546" b="28581"/>
              <a:stretch>
                <a:fillRect/>
              </a:stretch>
            </p:blipFill>
            <p:spPr>
              <a:xfrm rot="10800000">
                <a:off x="1311967" y="1428849"/>
                <a:ext cx="1158323" cy="1191768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5474493" y="1626394"/>
                <a:ext cx="300037" cy="373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>
              <a:off x="3448257" y="1574732"/>
              <a:ext cx="291444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504950" y="2777568"/>
              <a:ext cx="137636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519237" y="1582181"/>
              <a:ext cx="1352551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448257" y="2783303"/>
              <a:ext cx="2927143" cy="4347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Left-Right Arrow 16"/>
          <p:cNvSpPr/>
          <p:nvPr/>
        </p:nvSpPr>
        <p:spPr>
          <a:xfrm>
            <a:off x="198783" y="4850307"/>
            <a:ext cx="8746434" cy="4638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Zaman Çizelgesi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Isosceles Triangle 17"/>
          <p:cNvSpPr/>
          <p:nvPr/>
        </p:nvSpPr>
        <p:spPr>
          <a:xfrm>
            <a:off x="1046921" y="5194862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8145" y="5438347"/>
            <a:ext cx="1235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Başlangıcı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1084914" y="4560168"/>
            <a:ext cx="318407" cy="1588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/>
        </p:nvSpPr>
        <p:spPr>
          <a:xfrm>
            <a:off x="7792277" y="5194862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93501" y="5438347"/>
            <a:ext cx="1235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Sonu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Group 90"/>
          <p:cNvGrpSpPr/>
          <p:nvPr/>
        </p:nvGrpSpPr>
        <p:grpSpPr>
          <a:xfrm>
            <a:off x="1584960" y="2011680"/>
            <a:ext cx="1804416" cy="1328928"/>
            <a:chOff x="1584960" y="2011680"/>
            <a:chExt cx="1804416" cy="1328928"/>
          </a:xfrm>
        </p:grpSpPr>
        <p:sp>
          <p:nvSpPr>
            <p:cNvPr id="89" name="Rectangle 88"/>
            <p:cNvSpPr/>
            <p:nvPr/>
          </p:nvSpPr>
          <p:spPr>
            <a:xfrm>
              <a:off x="1584960" y="2011680"/>
              <a:ext cx="329565" cy="646176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914144" y="2011680"/>
              <a:ext cx="1475232" cy="1328928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69"/>
          <p:cNvSpPr/>
          <p:nvPr/>
        </p:nvSpPr>
        <p:spPr>
          <a:xfrm>
            <a:off x="3425952" y="2011680"/>
            <a:ext cx="1328928" cy="1328928"/>
          </a:xfrm>
          <a:prstGeom prst="rect">
            <a:avLst/>
          </a:prstGeom>
          <a:solidFill>
            <a:srgbClr val="00206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4779264" y="2011680"/>
            <a:ext cx="999744" cy="1328928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/>
          <p:cNvGrpSpPr/>
          <p:nvPr/>
        </p:nvGrpSpPr>
        <p:grpSpPr>
          <a:xfrm>
            <a:off x="1668221" y="2063997"/>
            <a:ext cx="4014832" cy="963931"/>
            <a:chOff x="1668221" y="2063997"/>
            <a:chExt cx="4014832" cy="963931"/>
          </a:xfrm>
        </p:grpSpPr>
        <p:sp>
          <p:nvSpPr>
            <p:cNvPr id="71" name="Freeform 8"/>
            <p:cNvSpPr>
              <a:spLocks/>
            </p:cNvSpPr>
            <p:nvPr/>
          </p:nvSpPr>
          <p:spPr bwMode="auto">
            <a:xfrm>
              <a:off x="2273059" y="206399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8"/>
            <p:cNvSpPr>
              <a:spLocks/>
            </p:cNvSpPr>
            <p:nvPr/>
          </p:nvSpPr>
          <p:spPr bwMode="auto">
            <a:xfrm>
              <a:off x="2277822" y="23402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8"/>
            <p:cNvSpPr>
              <a:spLocks/>
            </p:cNvSpPr>
            <p:nvPr/>
          </p:nvSpPr>
          <p:spPr bwMode="auto">
            <a:xfrm>
              <a:off x="1668221" y="233546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8"/>
            <p:cNvSpPr>
              <a:spLocks/>
            </p:cNvSpPr>
            <p:nvPr/>
          </p:nvSpPr>
          <p:spPr bwMode="auto">
            <a:xfrm>
              <a:off x="3810313" y="206876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8"/>
            <p:cNvSpPr>
              <a:spLocks/>
            </p:cNvSpPr>
            <p:nvPr/>
          </p:nvSpPr>
          <p:spPr bwMode="auto">
            <a:xfrm>
              <a:off x="3810313" y="2845048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8"/>
            <p:cNvSpPr>
              <a:spLocks/>
            </p:cNvSpPr>
            <p:nvPr/>
          </p:nvSpPr>
          <p:spPr bwMode="auto">
            <a:xfrm>
              <a:off x="5500173" y="233711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8"/>
            <p:cNvSpPr>
              <a:spLocks/>
            </p:cNvSpPr>
            <p:nvPr/>
          </p:nvSpPr>
          <p:spPr bwMode="auto">
            <a:xfrm>
              <a:off x="5500172" y="2832416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"/>
            <p:cNvSpPr>
              <a:spLocks/>
            </p:cNvSpPr>
            <p:nvPr/>
          </p:nvSpPr>
          <p:spPr bwMode="auto">
            <a:xfrm>
              <a:off x="3476938" y="20735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0" name="Rectangle 79"/>
          <p:cNvSpPr/>
          <p:nvPr/>
        </p:nvSpPr>
        <p:spPr>
          <a:xfrm>
            <a:off x="4437888" y="2011680"/>
            <a:ext cx="1341120" cy="1328928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2609088" y="2011680"/>
            <a:ext cx="1816608" cy="1328928"/>
          </a:xfrm>
          <a:prstGeom prst="rect">
            <a:avLst/>
          </a:prstGeom>
          <a:solidFill>
            <a:srgbClr val="00206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" name="Group 90"/>
          <p:cNvGrpSpPr/>
          <p:nvPr/>
        </p:nvGrpSpPr>
        <p:grpSpPr>
          <a:xfrm>
            <a:off x="1584960" y="2011680"/>
            <a:ext cx="999743" cy="1328928"/>
            <a:chOff x="1584961" y="2011680"/>
            <a:chExt cx="1804415" cy="1328928"/>
          </a:xfrm>
        </p:grpSpPr>
        <p:sp>
          <p:nvSpPr>
            <p:cNvPr id="83" name="Rectangle 82"/>
            <p:cNvSpPr/>
            <p:nvPr/>
          </p:nvSpPr>
          <p:spPr>
            <a:xfrm>
              <a:off x="1584961" y="2011680"/>
              <a:ext cx="329565" cy="646176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914144" y="2011680"/>
              <a:ext cx="1475232" cy="1328928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668222" y="2063997"/>
            <a:ext cx="4019593" cy="1240156"/>
            <a:chOff x="1668222" y="2063997"/>
            <a:chExt cx="4019593" cy="1240156"/>
          </a:xfrm>
        </p:grpSpPr>
        <p:sp>
          <p:nvSpPr>
            <p:cNvPr id="85" name="Freeform 8"/>
            <p:cNvSpPr>
              <a:spLocks/>
            </p:cNvSpPr>
            <p:nvPr/>
          </p:nvSpPr>
          <p:spPr bwMode="auto">
            <a:xfrm>
              <a:off x="5171560" y="206565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"/>
            <p:cNvSpPr>
              <a:spLocks/>
            </p:cNvSpPr>
            <p:nvPr/>
          </p:nvSpPr>
          <p:spPr bwMode="auto">
            <a:xfrm>
              <a:off x="4153213" y="206399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"/>
            <p:cNvSpPr>
              <a:spLocks/>
            </p:cNvSpPr>
            <p:nvPr/>
          </p:nvSpPr>
          <p:spPr bwMode="auto">
            <a:xfrm>
              <a:off x="2700649" y="311650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"/>
            <p:cNvSpPr>
              <a:spLocks/>
            </p:cNvSpPr>
            <p:nvPr/>
          </p:nvSpPr>
          <p:spPr bwMode="auto">
            <a:xfrm>
              <a:off x="3472176" y="284981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"/>
            <p:cNvSpPr>
              <a:spLocks/>
            </p:cNvSpPr>
            <p:nvPr/>
          </p:nvSpPr>
          <p:spPr bwMode="auto">
            <a:xfrm>
              <a:off x="3819838" y="233546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"/>
            <p:cNvSpPr>
              <a:spLocks/>
            </p:cNvSpPr>
            <p:nvPr/>
          </p:nvSpPr>
          <p:spPr bwMode="auto">
            <a:xfrm>
              <a:off x="4148450" y="2845048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"/>
            <p:cNvSpPr>
              <a:spLocks/>
            </p:cNvSpPr>
            <p:nvPr/>
          </p:nvSpPr>
          <p:spPr bwMode="auto">
            <a:xfrm>
              <a:off x="3129275" y="311651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8"/>
            <p:cNvSpPr>
              <a:spLocks/>
            </p:cNvSpPr>
            <p:nvPr/>
          </p:nvSpPr>
          <p:spPr bwMode="auto">
            <a:xfrm>
              <a:off x="5504935" y="3099116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8"/>
            <p:cNvSpPr>
              <a:spLocks/>
            </p:cNvSpPr>
            <p:nvPr/>
          </p:nvSpPr>
          <p:spPr bwMode="auto">
            <a:xfrm>
              <a:off x="3472173" y="3121273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8"/>
            <p:cNvSpPr>
              <a:spLocks/>
            </p:cNvSpPr>
            <p:nvPr/>
          </p:nvSpPr>
          <p:spPr bwMode="auto">
            <a:xfrm>
              <a:off x="1668222" y="206875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2696922" y="2859335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8"/>
            <p:cNvSpPr>
              <a:spLocks/>
            </p:cNvSpPr>
            <p:nvPr/>
          </p:nvSpPr>
          <p:spPr bwMode="auto">
            <a:xfrm>
              <a:off x="2706445" y="20735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8"/>
            <p:cNvSpPr>
              <a:spLocks/>
            </p:cNvSpPr>
            <p:nvPr/>
          </p:nvSpPr>
          <p:spPr bwMode="auto">
            <a:xfrm>
              <a:off x="3482734" y="23402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8"/>
            <p:cNvSpPr>
              <a:spLocks/>
            </p:cNvSpPr>
            <p:nvPr/>
          </p:nvSpPr>
          <p:spPr bwMode="auto">
            <a:xfrm>
              <a:off x="3135070" y="234498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8"/>
            <p:cNvSpPr>
              <a:spLocks/>
            </p:cNvSpPr>
            <p:nvPr/>
          </p:nvSpPr>
          <p:spPr bwMode="auto">
            <a:xfrm>
              <a:off x="2287347" y="2849808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8"/>
            <p:cNvSpPr>
              <a:spLocks/>
            </p:cNvSpPr>
            <p:nvPr/>
          </p:nvSpPr>
          <p:spPr bwMode="auto">
            <a:xfrm>
              <a:off x="2277822" y="3111746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1625926" y="2011679"/>
            <a:ext cx="4153082" cy="1328929"/>
            <a:chOff x="1625926" y="2011679"/>
            <a:chExt cx="4153082" cy="1328929"/>
          </a:xfrm>
        </p:grpSpPr>
        <p:sp>
          <p:nvSpPr>
            <p:cNvPr id="108" name="Rectangle 107"/>
            <p:cNvSpPr/>
            <p:nvPr/>
          </p:nvSpPr>
          <p:spPr>
            <a:xfrm>
              <a:off x="1625926" y="2011680"/>
              <a:ext cx="324318" cy="634320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3060192" y="2779776"/>
              <a:ext cx="706946" cy="560832"/>
            </a:xfrm>
            <a:prstGeom prst="rect">
              <a:avLst/>
            </a:prstGeom>
            <a:solidFill>
              <a:srgbClr val="00206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2609088" y="3067050"/>
              <a:ext cx="453200" cy="273558"/>
            </a:xfrm>
            <a:prstGeom prst="rect">
              <a:avLst/>
            </a:prstGeom>
            <a:solidFill>
              <a:srgbClr val="00206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3426809" y="2011680"/>
              <a:ext cx="340330" cy="276701"/>
            </a:xfrm>
            <a:prstGeom prst="rect">
              <a:avLst/>
            </a:prstGeom>
            <a:solidFill>
              <a:srgbClr val="00206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091113" y="2731294"/>
              <a:ext cx="342900" cy="609314"/>
            </a:xfrm>
            <a:prstGeom prst="rect">
              <a:avLst/>
            </a:prstGeom>
            <a:solidFill>
              <a:srgbClr val="00206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3767327" y="2011680"/>
              <a:ext cx="1323785" cy="1328928"/>
            </a:xfrm>
            <a:prstGeom prst="rect">
              <a:avLst/>
            </a:prstGeom>
            <a:solidFill>
              <a:srgbClr val="00206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110163" y="2011679"/>
              <a:ext cx="668845" cy="710089"/>
            </a:xfrm>
            <a:prstGeom prst="rect">
              <a:avLst/>
            </a:prstGeom>
            <a:solidFill>
              <a:srgbClr val="FF000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5450681" y="2721769"/>
              <a:ext cx="328327" cy="618838"/>
            </a:xfrm>
            <a:prstGeom prst="rect">
              <a:avLst/>
            </a:prstGeom>
            <a:solidFill>
              <a:srgbClr val="FF000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1950720" y="2011680"/>
              <a:ext cx="633984" cy="1304544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3421857" y="2293144"/>
              <a:ext cx="350044" cy="478630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583188" y="2771776"/>
              <a:ext cx="462432" cy="288130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2583187" y="2011679"/>
              <a:ext cx="829143" cy="760095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1976749" y="2070416"/>
            <a:ext cx="3706304" cy="1224211"/>
            <a:chOff x="1976749" y="2070416"/>
            <a:chExt cx="3706304" cy="1224211"/>
          </a:xfrm>
        </p:grpSpPr>
        <p:sp>
          <p:nvSpPr>
            <p:cNvPr id="121" name="Freeform 8"/>
            <p:cNvSpPr>
              <a:spLocks/>
            </p:cNvSpPr>
            <p:nvPr/>
          </p:nvSpPr>
          <p:spPr bwMode="auto">
            <a:xfrm>
              <a:off x="4154249" y="31022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8"/>
            <p:cNvSpPr>
              <a:spLocks/>
            </p:cNvSpPr>
            <p:nvPr/>
          </p:nvSpPr>
          <p:spPr bwMode="auto">
            <a:xfrm>
              <a:off x="4505637" y="233546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8"/>
            <p:cNvSpPr>
              <a:spLocks/>
            </p:cNvSpPr>
            <p:nvPr/>
          </p:nvSpPr>
          <p:spPr bwMode="auto">
            <a:xfrm>
              <a:off x="4496112" y="2840285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8"/>
            <p:cNvSpPr>
              <a:spLocks/>
            </p:cNvSpPr>
            <p:nvPr/>
          </p:nvSpPr>
          <p:spPr bwMode="auto">
            <a:xfrm>
              <a:off x="4496112" y="311174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8"/>
            <p:cNvSpPr>
              <a:spLocks/>
            </p:cNvSpPr>
            <p:nvPr/>
          </p:nvSpPr>
          <p:spPr bwMode="auto">
            <a:xfrm>
              <a:off x="4834249" y="2840285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8"/>
            <p:cNvSpPr>
              <a:spLocks/>
            </p:cNvSpPr>
            <p:nvPr/>
          </p:nvSpPr>
          <p:spPr bwMode="auto">
            <a:xfrm>
              <a:off x="4838185" y="2070416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8"/>
            <p:cNvSpPr>
              <a:spLocks/>
            </p:cNvSpPr>
            <p:nvPr/>
          </p:nvSpPr>
          <p:spPr bwMode="auto">
            <a:xfrm>
              <a:off x="4839012" y="233545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8"/>
            <p:cNvSpPr>
              <a:spLocks/>
            </p:cNvSpPr>
            <p:nvPr/>
          </p:nvSpPr>
          <p:spPr bwMode="auto">
            <a:xfrm>
              <a:off x="5500173" y="207517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8"/>
            <p:cNvSpPr>
              <a:spLocks/>
            </p:cNvSpPr>
            <p:nvPr/>
          </p:nvSpPr>
          <p:spPr bwMode="auto">
            <a:xfrm>
              <a:off x="5171560" y="233711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8"/>
            <p:cNvSpPr>
              <a:spLocks/>
            </p:cNvSpPr>
            <p:nvPr/>
          </p:nvSpPr>
          <p:spPr bwMode="auto">
            <a:xfrm>
              <a:off x="5181085" y="284670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8"/>
            <p:cNvSpPr>
              <a:spLocks/>
            </p:cNvSpPr>
            <p:nvPr/>
          </p:nvSpPr>
          <p:spPr bwMode="auto">
            <a:xfrm>
              <a:off x="4154246" y="232593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8"/>
            <p:cNvSpPr>
              <a:spLocks/>
            </p:cNvSpPr>
            <p:nvPr/>
          </p:nvSpPr>
          <p:spPr bwMode="auto">
            <a:xfrm>
              <a:off x="2710174" y="234498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8"/>
            <p:cNvSpPr>
              <a:spLocks/>
            </p:cNvSpPr>
            <p:nvPr/>
          </p:nvSpPr>
          <p:spPr bwMode="auto">
            <a:xfrm>
              <a:off x="1976749" y="2845045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4791456" y="2036064"/>
            <a:ext cx="632841" cy="1027557"/>
            <a:chOff x="4791456" y="2036064"/>
            <a:chExt cx="632841" cy="1027557"/>
          </a:xfrm>
        </p:grpSpPr>
        <p:sp>
          <p:nvSpPr>
            <p:cNvPr id="134" name="Multiply 133"/>
            <p:cNvSpPr/>
            <p:nvPr/>
          </p:nvSpPr>
          <p:spPr>
            <a:xfrm>
              <a:off x="4791456" y="2036064"/>
              <a:ext cx="280416" cy="256032"/>
            </a:xfrm>
            <a:prstGeom prst="mathMultiply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Multiply 134"/>
            <p:cNvSpPr/>
            <p:nvPr/>
          </p:nvSpPr>
          <p:spPr>
            <a:xfrm>
              <a:off x="5143881" y="2807589"/>
              <a:ext cx="280416" cy="256032"/>
            </a:xfrm>
            <a:prstGeom prst="mathMultiply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3462337" y="2052637"/>
            <a:ext cx="1924051" cy="1262064"/>
            <a:chOff x="3462337" y="2052637"/>
            <a:chExt cx="1924051" cy="1262064"/>
          </a:xfrm>
        </p:grpSpPr>
        <p:sp>
          <p:nvSpPr>
            <p:cNvPr id="137" name="Cloud 136"/>
            <p:cNvSpPr/>
            <p:nvPr/>
          </p:nvSpPr>
          <p:spPr>
            <a:xfrm>
              <a:off x="5157788" y="2052637"/>
              <a:ext cx="228600" cy="204788"/>
            </a:xfrm>
            <a:prstGeom prst="cloud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Cloud 137"/>
            <p:cNvSpPr/>
            <p:nvPr/>
          </p:nvSpPr>
          <p:spPr>
            <a:xfrm>
              <a:off x="3462337" y="3109913"/>
              <a:ext cx="228600" cy="204788"/>
            </a:xfrm>
            <a:prstGeom prst="cloud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Cloud 138"/>
            <p:cNvSpPr/>
            <p:nvPr/>
          </p:nvSpPr>
          <p:spPr>
            <a:xfrm>
              <a:off x="3462337" y="2328863"/>
              <a:ext cx="228600" cy="204788"/>
            </a:xfrm>
            <a:prstGeom prst="cloud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08233E-6 L 0.25 -1.08233E-6 " pathEditMode="relative" rAng="0" ptsTypes="AA">
                                      <p:cBhvr>
                                        <p:cTn id="6" dur="2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1.08233E-6 L 0.50399 -1.08233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399 -1.08233E-6 L 0.73802 -1.08233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69" grpId="0" animBg="1"/>
      <p:bldP spid="80" grpId="0" animBg="1"/>
      <p:bldP spid="80" grpId="1" animBg="1"/>
      <p:bldP spid="8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Çözüm Yöntemleri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"/>
          </p:nvPr>
        </p:nvGraphicFramePr>
        <p:xfrm>
          <a:off x="603504" y="1402080"/>
          <a:ext cx="7857744" cy="4711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Ayrıştırma</a:t>
            </a:r>
            <a:endParaRPr lang="en-US" dirty="0"/>
          </a:p>
        </p:txBody>
      </p:sp>
      <p:grpSp>
        <p:nvGrpSpPr>
          <p:cNvPr id="6" name="Group 102"/>
          <p:cNvGrpSpPr/>
          <p:nvPr/>
        </p:nvGrpSpPr>
        <p:grpSpPr>
          <a:xfrm>
            <a:off x="5616571" y="3401568"/>
            <a:ext cx="3455655" cy="400110"/>
            <a:chOff x="5653147" y="3194304"/>
            <a:chExt cx="3455655" cy="400110"/>
          </a:xfrm>
        </p:grpSpPr>
        <p:sp>
          <p:nvSpPr>
            <p:cNvPr id="87" name="TextBox 86"/>
            <p:cNvSpPr txBox="1"/>
            <p:nvPr/>
          </p:nvSpPr>
          <p:spPr>
            <a:xfrm>
              <a:off x="6617031" y="3194304"/>
              <a:ext cx="2491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CAI → IST</a:t>
              </a:r>
              <a:r>
                <a:rPr lang="tr-TR" sz="2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→ </a:t>
              </a:r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MOW 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653147" y="3194304"/>
              <a:ext cx="9316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Rota 1: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Group 101"/>
          <p:cNvGrpSpPr/>
          <p:nvPr/>
        </p:nvGrpSpPr>
        <p:grpSpPr>
          <a:xfrm>
            <a:off x="5628763" y="3883152"/>
            <a:ext cx="3480511" cy="400110"/>
            <a:chOff x="5665339" y="3675888"/>
            <a:chExt cx="3480511" cy="400110"/>
          </a:xfrm>
        </p:grpSpPr>
        <p:sp>
          <p:nvSpPr>
            <p:cNvPr id="88" name="TextBox 87"/>
            <p:cNvSpPr txBox="1"/>
            <p:nvPr/>
          </p:nvSpPr>
          <p:spPr>
            <a:xfrm>
              <a:off x="7481228" y="3675888"/>
              <a:ext cx="16646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IST </a:t>
              </a:r>
              <a:r>
                <a:rPr lang="tr-TR" sz="2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→ </a:t>
              </a:r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MOW 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665339" y="3675888"/>
              <a:ext cx="9316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Rota 2: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09728" y="1548384"/>
            <a:ext cx="5547360" cy="4181856"/>
            <a:chOff x="109728" y="1548384"/>
            <a:chExt cx="5547360" cy="4181856"/>
          </a:xfrm>
        </p:grpSpPr>
        <p:sp>
          <p:nvSpPr>
            <p:cNvPr id="4" name="Oval 3"/>
            <p:cNvSpPr/>
            <p:nvPr/>
          </p:nvSpPr>
          <p:spPr>
            <a:xfrm>
              <a:off x="3194304" y="3401568"/>
              <a:ext cx="1036320" cy="682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IST</a:t>
              </a:r>
              <a:endParaRPr lang="en-US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596384" y="1548384"/>
              <a:ext cx="1036320" cy="682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MOW</a:t>
              </a:r>
              <a:endParaRPr lang="en-US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620768" y="4535424"/>
              <a:ext cx="1036320" cy="682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THR</a:t>
              </a:r>
              <a:endParaRPr lang="en-US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645920" y="1877568"/>
              <a:ext cx="1036320" cy="682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AMS</a:t>
              </a:r>
              <a:endParaRPr lang="en-US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09728" y="3243072"/>
              <a:ext cx="1036320" cy="682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JFK</a:t>
              </a:r>
              <a:endParaRPr lang="en-US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2011680" y="5047488"/>
              <a:ext cx="1036320" cy="682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CAI</a:t>
              </a:r>
              <a:endParaRPr lang="en-US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4" name="Shape 13"/>
            <p:cNvCxnSpPr>
              <a:stCxn id="4" idx="1"/>
              <a:endCxn id="8" idx="6"/>
            </p:cNvCxnSpPr>
            <p:nvPr/>
          </p:nvCxnSpPr>
          <p:spPr>
            <a:xfrm rot="16200000" flipV="1">
              <a:off x="2372850" y="2528335"/>
              <a:ext cx="1282611" cy="663830"/>
            </a:xfrm>
            <a:prstGeom prst="curvedConnector2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hape 14"/>
            <p:cNvCxnSpPr>
              <a:stCxn id="8" idx="5"/>
              <a:endCxn id="4" idx="2"/>
            </p:cNvCxnSpPr>
            <p:nvPr/>
          </p:nvCxnSpPr>
          <p:spPr>
            <a:xfrm rot="16200000" flipH="1">
              <a:off x="2221084" y="2769723"/>
              <a:ext cx="1282611" cy="663830"/>
            </a:xfrm>
            <a:prstGeom prst="curvedConnector2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hape 20"/>
            <p:cNvCxnSpPr>
              <a:stCxn id="4" idx="0"/>
              <a:endCxn id="5" idx="2"/>
            </p:cNvCxnSpPr>
            <p:nvPr/>
          </p:nvCxnSpPr>
          <p:spPr>
            <a:xfrm rot="5400000" flipH="1" flipV="1">
              <a:off x="3398520" y="2203704"/>
              <a:ext cx="1511808" cy="883920"/>
            </a:xfrm>
            <a:prstGeom prst="curvedConnector2">
              <a:avLst/>
            </a:prstGeom>
            <a:ln w="25400"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urved Connector 45"/>
            <p:cNvCxnSpPr>
              <a:stCxn id="4" idx="6"/>
              <a:endCxn id="5" idx="4"/>
            </p:cNvCxnSpPr>
            <p:nvPr/>
          </p:nvCxnSpPr>
          <p:spPr>
            <a:xfrm flipV="1">
              <a:off x="4230624" y="2231136"/>
              <a:ext cx="883920" cy="1511808"/>
            </a:xfrm>
            <a:prstGeom prst="curvedConnector2">
              <a:avLst/>
            </a:prstGeom>
            <a:ln w="25400">
              <a:solidFill>
                <a:srgbClr val="FF00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hape 59"/>
            <p:cNvCxnSpPr>
              <a:stCxn id="4" idx="5"/>
              <a:endCxn id="7" idx="2"/>
            </p:cNvCxnSpPr>
            <p:nvPr/>
          </p:nvCxnSpPr>
          <p:spPr>
            <a:xfrm rot="16200000" flipH="1">
              <a:off x="3903580" y="4159611"/>
              <a:ext cx="892467" cy="541910"/>
            </a:xfrm>
            <a:prstGeom prst="curvedConnector2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urved Connector 61"/>
            <p:cNvCxnSpPr>
              <a:stCxn id="7" idx="1"/>
              <a:endCxn id="4" idx="6"/>
            </p:cNvCxnSpPr>
            <p:nvPr/>
          </p:nvCxnSpPr>
          <p:spPr>
            <a:xfrm rot="16200000" flipV="1">
              <a:off x="4055346" y="3918223"/>
              <a:ext cx="892467" cy="541910"/>
            </a:xfrm>
            <a:prstGeom prst="curvedConnector2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hape 64"/>
            <p:cNvCxnSpPr>
              <a:stCxn id="4" idx="3"/>
              <a:endCxn id="12" idx="6"/>
            </p:cNvCxnSpPr>
            <p:nvPr/>
          </p:nvCxnSpPr>
          <p:spPr>
            <a:xfrm rot="5400000">
              <a:off x="2494770" y="4537563"/>
              <a:ext cx="1404531" cy="298070"/>
            </a:xfrm>
            <a:prstGeom prst="curvedConnector2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hape 66"/>
            <p:cNvCxnSpPr>
              <a:stCxn id="12" idx="0"/>
              <a:endCxn id="4" idx="2"/>
            </p:cNvCxnSpPr>
            <p:nvPr/>
          </p:nvCxnSpPr>
          <p:spPr>
            <a:xfrm rot="5400000" flipH="1" flipV="1">
              <a:off x="2209800" y="4062984"/>
              <a:ext cx="1304544" cy="664464"/>
            </a:xfrm>
            <a:prstGeom prst="curvedConnector2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urved Connector 68"/>
            <p:cNvCxnSpPr>
              <a:stCxn id="9" idx="5"/>
              <a:endCxn id="4" idx="3"/>
            </p:cNvCxnSpPr>
            <p:nvPr/>
          </p:nvCxnSpPr>
          <p:spPr>
            <a:xfrm rot="16200000" flipH="1">
              <a:off x="2090928" y="2729191"/>
              <a:ext cx="158496" cy="2351788"/>
            </a:xfrm>
            <a:prstGeom prst="curvedConnector3">
              <a:avLst>
                <a:gd name="adj1" fmla="val 307316"/>
              </a:avLst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urved Connector 70"/>
            <p:cNvCxnSpPr>
              <a:stCxn id="4" idx="1"/>
              <a:endCxn id="9" idx="7"/>
            </p:cNvCxnSpPr>
            <p:nvPr/>
          </p:nvCxnSpPr>
          <p:spPr>
            <a:xfrm rot="16200000" flipV="1">
              <a:off x="2090928" y="2246413"/>
              <a:ext cx="158496" cy="2351788"/>
            </a:xfrm>
            <a:prstGeom prst="curvedConnector3">
              <a:avLst>
                <a:gd name="adj1" fmla="val 307316"/>
              </a:avLst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14"/>
            <p:cNvGrpSpPr/>
            <p:nvPr/>
          </p:nvGrpSpPr>
          <p:grpSpPr>
            <a:xfrm>
              <a:off x="4356259" y="2657856"/>
              <a:ext cx="1276445" cy="299499"/>
              <a:chOff x="1311967" y="1428849"/>
              <a:chExt cx="6483625" cy="1191768"/>
            </a:xfrm>
          </p:grpSpPr>
          <p:pic>
            <p:nvPicPr>
              <p:cNvPr id="38" name="Picture 37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t="13546" r="73195" b="28581"/>
              <a:stretch>
                <a:fillRect/>
              </a:stretch>
            </p:blipFill>
            <p:spPr>
              <a:xfrm rot="10800000">
                <a:off x="5446644" y="1428849"/>
                <a:ext cx="2348948" cy="1191768"/>
              </a:xfrm>
              <a:prstGeom prst="rect">
                <a:avLst/>
              </a:prstGeom>
            </p:spPr>
          </p:pic>
          <p:pic>
            <p:nvPicPr>
              <p:cNvPr id="48" name="Picture 47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36484" t="13546" r="28384" b="28581"/>
              <a:stretch>
                <a:fillRect/>
              </a:stretch>
            </p:blipFill>
            <p:spPr>
              <a:xfrm rot="10800000">
                <a:off x="2421007" y="1428849"/>
                <a:ext cx="3078647" cy="1191768"/>
              </a:xfrm>
              <a:prstGeom prst="rect">
                <a:avLst/>
              </a:prstGeom>
            </p:spPr>
          </p:pic>
          <p:pic>
            <p:nvPicPr>
              <p:cNvPr id="49" name="Picture 48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86782" t="13546" b="28581"/>
              <a:stretch>
                <a:fillRect/>
              </a:stretch>
            </p:blipFill>
            <p:spPr>
              <a:xfrm rot="10800000">
                <a:off x="1311967" y="1428849"/>
                <a:ext cx="1158323" cy="1191768"/>
              </a:xfrm>
              <a:prstGeom prst="rect">
                <a:avLst/>
              </a:prstGeom>
            </p:spPr>
          </p:pic>
          <p:sp>
            <p:nvSpPr>
              <p:cNvPr id="50" name="Rectangle 49"/>
              <p:cNvSpPr/>
              <p:nvPr/>
            </p:nvSpPr>
            <p:spPr>
              <a:xfrm>
                <a:off x="5474493" y="1626394"/>
                <a:ext cx="300037" cy="373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6769740" y="5150855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1" name="Rectangle 370"/>
          <p:cNvSpPr/>
          <p:nvPr/>
        </p:nvSpPr>
        <p:spPr>
          <a:xfrm>
            <a:off x="2584704" y="1853184"/>
            <a:ext cx="3791712" cy="390144"/>
          </a:xfrm>
          <a:prstGeom prst="rect">
            <a:avLst/>
          </a:prstGeom>
          <a:solidFill>
            <a:srgbClr val="00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1" name="Rectangle 310"/>
          <p:cNvSpPr/>
          <p:nvPr/>
        </p:nvSpPr>
        <p:spPr>
          <a:xfrm>
            <a:off x="2584704" y="1341120"/>
            <a:ext cx="3791712" cy="390144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Ayrıştırma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2788027" y="1341120"/>
            <a:ext cx="3455655" cy="400110"/>
            <a:chOff x="5653147" y="3194304"/>
            <a:chExt cx="3455655" cy="400110"/>
          </a:xfrm>
        </p:grpSpPr>
        <p:sp>
          <p:nvSpPr>
            <p:cNvPr id="50" name="TextBox 49"/>
            <p:cNvSpPr txBox="1"/>
            <p:nvPr/>
          </p:nvSpPr>
          <p:spPr>
            <a:xfrm>
              <a:off x="6617031" y="3194304"/>
              <a:ext cx="2491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CAI → IST</a:t>
              </a:r>
              <a:r>
                <a:rPr lang="tr-TR" sz="2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→ </a:t>
              </a:r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MOW 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653147" y="3194304"/>
              <a:ext cx="9316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Rota 1: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00219" y="1822704"/>
            <a:ext cx="3480511" cy="400110"/>
            <a:chOff x="5665339" y="3675888"/>
            <a:chExt cx="3480511" cy="400110"/>
          </a:xfrm>
        </p:grpSpPr>
        <p:sp>
          <p:nvSpPr>
            <p:cNvPr id="53" name="TextBox 52"/>
            <p:cNvSpPr txBox="1"/>
            <p:nvPr/>
          </p:nvSpPr>
          <p:spPr>
            <a:xfrm>
              <a:off x="7481228" y="3675888"/>
              <a:ext cx="16646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IST </a:t>
              </a:r>
              <a:r>
                <a:rPr lang="tr-TR" sz="2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→ </a:t>
              </a:r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MOW 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65339" y="3675888"/>
              <a:ext cx="9316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Rota 2:</a:t>
              </a:r>
              <a:endPara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9" name="Rectangle 238"/>
          <p:cNvSpPr/>
          <p:nvPr/>
        </p:nvSpPr>
        <p:spPr>
          <a:xfrm>
            <a:off x="7964556" y="5150855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Rectangle 239"/>
          <p:cNvSpPr/>
          <p:nvPr/>
        </p:nvSpPr>
        <p:spPr>
          <a:xfrm>
            <a:off x="1219200" y="5150855"/>
            <a:ext cx="53008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41" name="Group 34"/>
          <p:cNvGrpSpPr/>
          <p:nvPr/>
        </p:nvGrpSpPr>
        <p:grpSpPr>
          <a:xfrm>
            <a:off x="503587" y="2354646"/>
            <a:ext cx="8216346" cy="1895061"/>
            <a:chOff x="1166193" y="1362587"/>
            <a:chExt cx="7142920" cy="1592647"/>
          </a:xfrm>
        </p:grpSpPr>
        <p:grpSp>
          <p:nvGrpSpPr>
            <p:cNvPr id="242" name="Group 14"/>
            <p:cNvGrpSpPr/>
            <p:nvPr/>
          </p:nvGrpSpPr>
          <p:grpSpPr>
            <a:xfrm>
              <a:off x="1166194" y="1362587"/>
              <a:ext cx="7142921" cy="1592647"/>
              <a:chOff x="1311967" y="1428849"/>
              <a:chExt cx="6483625" cy="1191768"/>
            </a:xfrm>
          </p:grpSpPr>
          <p:pic>
            <p:nvPicPr>
              <p:cNvPr id="247" name="Picture 246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t="13546" r="73195" b="28581"/>
              <a:stretch>
                <a:fillRect/>
              </a:stretch>
            </p:blipFill>
            <p:spPr>
              <a:xfrm rot="10800000">
                <a:off x="5446644" y="1428849"/>
                <a:ext cx="2348948" cy="1191768"/>
              </a:xfrm>
              <a:prstGeom prst="rect">
                <a:avLst/>
              </a:prstGeom>
            </p:spPr>
          </p:pic>
          <p:pic>
            <p:nvPicPr>
              <p:cNvPr id="248" name="Picture 247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36484" t="13546" r="28384" b="28581"/>
              <a:stretch>
                <a:fillRect/>
              </a:stretch>
            </p:blipFill>
            <p:spPr>
              <a:xfrm rot="10800000">
                <a:off x="2421007" y="1428849"/>
                <a:ext cx="3078647" cy="1191768"/>
              </a:xfrm>
              <a:prstGeom prst="rect">
                <a:avLst/>
              </a:prstGeom>
            </p:spPr>
          </p:pic>
          <p:pic>
            <p:nvPicPr>
              <p:cNvPr id="249" name="Picture 248" descr="Airplane-seating-CJR-705_lg.jpg"/>
              <p:cNvPicPr>
                <a:picLocks noChangeAspect="1"/>
              </p:cNvPicPr>
              <p:nvPr/>
            </p:nvPicPr>
            <p:blipFill>
              <a:blip r:embed="rId2" cstate="print"/>
              <a:srcRect l="86782" t="13546" b="28581"/>
              <a:stretch>
                <a:fillRect/>
              </a:stretch>
            </p:blipFill>
            <p:spPr>
              <a:xfrm rot="10800000">
                <a:off x="1311967" y="1428849"/>
                <a:ext cx="1158323" cy="1191768"/>
              </a:xfrm>
              <a:prstGeom prst="rect">
                <a:avLst/>
              </a:prstGeom>
            </p:spPr>
          </p:pic>
          <p:sp>
            <p:nvSpPr>
              <p:cNvPr id="250" name="Rectangle 249"/>
              <p:cNvSpPr/>
              <p:nvPr/>
            </p:nvSpPr>
            <p:spPr>
              <a:xfrm>
                <a:off x="5474493" y="1626394"/>
                <a:ext cx="300037" cy="373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43" name="Straight Connector 242"/>
            <p:cNvCxnSpPr/>
            <p:nvPr/>
          </p:nvCxnSpPr>
          <p:spPr>
            <a:xfrm>
              <a:off x="3448257" y="1574732"/>
              <a:ext cx="291444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>
              <a:off x="1504950" y="2777568"/>
              <a:ext cx="137636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>
              <a:off x="1519237" y="1582181"/>
              <a:ext cx="1352551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>
              <a:off x="3448257" y="2783303"/>
              <a:ext cx="2927143" cy="4347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2" name="Left-Right Arrow 251"/>
          <p:cNvSpPr/>
          <p:nvPr/>
        </p:nvSpPr>
        <p:spPr>
          <a:xfrm>
            <a:off x="198783" y="5203875"/>
            <a:ext cx="8746434" cy="4638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Zaman Çizelgesi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Isosceles Triangle 252"/>
          <p:cNvSpPr/>
          <p:nvPr/>
        </p:nvSpPr>
        <p:spPr>
          <a:xfrm>
            <a:off x="1046921" y="5548430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648145" y="5791915"/>
            <a:ext cx="1235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Başlangıcı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5" name="Straight Arrow Connector 254"/>
          <p:cNvCxnSpPr/>
          <p:nvPr/>
        </p:nvCxnSpPr>
        <p:spPr>
          <a:xfrm rot="5400000">
            <a:off x="1084914" y="4572360"/>
            <a:ext cx="318407" cy="1588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Isosceles Triangle 255"/>
          <p:cNvSpPr/>
          <p:nvPr/>
        </p:nvSpPr>
        <p:spPr>
          <a:xfrm>
            <a:off x="7792277" y="5548430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7393501" y="5791915"/>
            <a:ext cx="12350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Sonu 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(Rota 2)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3" name="Freeform 8"/>
          <p:cNvSpPr>
            <a:spLocks/>
          </p:cNvSpPr>
          <p:nvPr/>
        </p:nvSpPr>
        <p:spPr bwMode="auto">
          <a:xfrm>
            <a:off x="4153213" y="2722365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14" name="Group 77"/>
          <p:cNvGrpSpPr/>
          <p:nvPr/>
        </p:nvGrpSpPr>
        <p:grpSpPr>
          <a:xfrm>
            <a:off x="2273059" y="2715222"/>
            <a:ext cx="187643" cy="459105"/>
            <a:chOff x="2273059" y="2063997"/>
            <a:chExt cx="187643" cy="459105"/>
          </a:xfrm>
        </p:grpSpPr>
        <p:sp>
          <p:nvSpPr>
            <p:cNvPr id="315" name="Freeform 8"/>
            <p:cNvSpPr>
              <a:spLocks/>
            </p:cNvSpPr>
            <p:nvPr/>
          </p:nvSpPr>
          <p:spPr bwMode="auto">
            <a:xfrm>
              <a:off x="2273059" y="206399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6" name="Freeform 8"/>
            <p:cNvSpPr>
              <a:spLocks/>
            </p:cNvSpPr>
            <p:nvPr/>
          </p:nvSpPr>
          <p:spPr bwMode="auto">
            <a:xfrm>
              <a:off x="2277822" y="23402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17" name="Group 80"/>
          <p:cNvGrpSpPr/>
          <p:nvPr/>
        </p:nvGrpSpPr>
        <p:grpSpPr>
          <a:xfrm>
            <a:off x="1663459" y="2727127"/>
            <a:ext cx="192405" cy="449581"/>
            <a:chOff x="1663459" y="2068759"/>
            <a:chExt cx="192405" cy="449581"/>
          </a:xfrm>
        </p:grpSpPr>
        <p:sp>
          <p:nvSpPr>
            <p:cNvPr id="318" name="Freeform 8"/>
            <p:cNvSpPr>
              <a:spLocks/>
            </p:cNvSpPr>
            <p:nvPr/>
          </p:nvSpPr>
          <p:spPr bwMode="auto">
            <a:xfrm>
              <a:off x="1663459" y="206875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9" name="Freeform 8"/>
            <p:cNvSpPr>
              <a:spLocks/>
            </p:cNvSpPr>
            <p:nvPr/>
          </p:nvSpPr>
          <p:spPr bwMode="auto">
            <a:xfrm>
              <a:off x="1672984" y="233546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0" name="Freeform 8"/>
          <p:cNvSpPr>
            <a:spLocks/>
          </p:cNvSpPr>
          <p:nvPr/>
        </p:nvSpPr>
        <p:spPr bwMode="auto">
          <a:xfrm>
            <a:off x="2696922" y="3508179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21" name="Group 86"/>
          <p:cNvGrpSpPr/>
          <p:nvPr/>
        </p:nvGrpSpPr>
        <p:grpSpPr>
          <a:xfrm>
            <a:off x="2700649" y="3774877"/>
            <a:ext cx="611506" cy="182881"/>
            <a:chOff x="2700649" y="3116509"/>
            <a:chExt cx="611506" cy="182881"/>
          </a:xfrm>
        </p:grpSpPr>
        <p:sp>
          <p:nvSpPr>
            <p:cNvPr id="322" name="Freeform 8"/>
            <p:cNvSpPr>
              <a:spLocks/>
            </p:cNvSpPr>
            <p:nvPr/>
          </p:nvSpPr>
          <p:spPr bwMode="auto">
            <a:xfrm>
              <a:off x="2700649" y="311650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3" name="Freeform 8"/>
            <p:cNvSpPr>
              <a:spLocks/>
            </p:cNvSpPr>
            <p:nvPr/>
          </p:nvSpPr>
          <p:spPr bwMode="auto">
            <a:xfrm>
              <a:off x="3129275" y="311651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4" name="Freeform 8"/>
          <p:cNvSpPr>
            <a:spLocks/>
          </p:cNvSpPr>
          <p:nvPr/>
        </p:nvSpPr>
        <p:spPr bwMode="auto">
          <a:xfrm>
            <a:off x="4505637" y="2993828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5" name="Freeform 8"/>
          <p:cNvSpPr>
            <a:spLocks/>
          </p:cNvSpPr>
          <p:nvPr/>
        </p:nvSpPr>
        <p:spPr bwMode="auto">
          <a:xfrm>
            <a:off x="4496112" y="3770115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26" name="Group 79"/>
          <p:cNvGrpSpPr/>
          <p:nvPr/>
        </p:nvGrpSpPr>
        <p:grpSpPr>
          <a:xfrm>
            <a:off x="4496112" y="3498653"/>
            <a:ext cx="521017" cy="182880"/>
            <a:chOff x="4496112" y="2840285"/>
            <a:chExt cx="521017" cy="182880"/>
          </a:xfrm>
        </p:grpSpPr>
        <p:sp>
          <p:nvSpPr>
            <p:cNvPr id="327" name="Freeform 8"/>
            <p:cNvSpPr>
              <a:spLocks/>
            </p:cNvSpPr>
            <p:nvPr/>
          </p:nvSpPr>
          <p:spPr bwMode="auto">
            <a:xfrm>
              <a:off x="4496112" y="2840285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8" name="Freeform 8"/>
            <p:cNvSpPr>
              <a:spLocks/>
            </p:cNvSpPr>
            <p:nvPr/>
          </p:nvSpPr>
          <p:spPr bwMode="auto">
            <a:xfrm>
              <a:off x="4834249" y="2840285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9" name="Freeform 8"/>
          <p:cNvSpPr>
            <a:spLocks/>
          </p:cNvSpPr>
          <p:nvPr/>
        </p:nvSpPr>
        <p:spPr bwMode="auto">
          <a:xfrm>
            <a:off x="4838185" y="2728784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30" name="Group 76"/>
          <p:cNvGrpSpPr/>
          <p:nvPr/>
        </p:nvGrpSpPr>
        <p:grpSpPr>
          <a:xfrm>
            <a:off x="5171560" y="2724022"/>
            <a:ext cx="511493" cy="454343"/>
            <a:chOff x="5171560" y="2065654"/>
            <a:chExt cx="511493" cy="454343"/>
          </a:xfrm>
        </p:grpSpPr>
        <p:sp>
          <p:nvSpPr>
            <p:cNvPr id="331" name="Freeform 8"/>
            <p:cNvSpPr>
              <a:spLocks/>
            </p:cNvSpPr>
            <p:nvPr/>
          </p:nvSpPr>
          <p:spPr bwMode="auto">
            <a:xfrm>
              <a:off x="5171560" y="206565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2" name="Freeform 8"/>
            <p:cNvSpPr>
              <a:spLocks/>
            </p:cNvSpPr>
            <p:nvPr/>
          </p:nvSpPr>
          <p:spPr bwMode="auto">
            <a:xfrm>
              <a:off x="5500173" y="207517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3" name="Freeform 8"/>
            <p:cNvSpPr>
              <a:spLocks/>
            </p:cNvSpPr>
            <p:nvPr/>
          </p:nvSpPr>
          <p:spPr bwMode="auto">
            <a:xfrm>
              <a:off x="5500173" y="233711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4" name="Freeform 8"/>
            <p:cNvSpPr>
              <a:spLocks/>
            </p:cNvSpPr>
            <p:nvPr/>
          </p:nvSpPr>
          <p:spPr bwMode="auto">
            <a:xfrm>
              <a:off x="5171560" y="2337117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35" name="Freeform 8"/>
          <p:cNvSpPr>
            <a:spLocks/>
          </p:cNvSpPr>
          <p:nvPr/>
        </p:nvSpPr>
        <p:spPr bwMode="auto">
          <a:xfrm>
            <a:off x="5181085" y="3505072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36" name="Group 81"/>
          <p:cNvGrpSpPr/>
          <p:nvPr/>
        </p:nvGrpSpPr>
        <p:grpSpPr>
          <a:xfrm>
            <a:off x="5500172" y="3490784"/>
            <a:ext cx="187643" cy="449580"/>
            <a:chOff x="5500172" y="2832416"/>
            <a:chExt cx="187643" cy="449580"/>
          </a:xfrm>
        </p:grpSpPr>
        <p:sp>
          <p:nvSpPr>
            <p:cNvPr id="337" name="Freeform 8"/>
            <p:cNvSpPr>
              <a:spLocks/>
            </p:cNvSpPr>
            <p:nvPr/>
          </p:nvSpPr>
          <p:spPr bwMode="auto">
            <a:xfrm>
              <a:off x="5500172" y="2832416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8" name="Freeform 8"/>
            <p:cNvSpPr>
              <a:spLocks/>
            </p:cNvSpPr>
            <p:nvPr/>
          </p:nvSpPr>
          <p:spPr bwMode="auto">
            <a:xfrm>
              <a:off x="5504935" y="3099116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9" name="Group 84"/>
          <p:cNvGrpSpPr/>
          <p:nvPr/>
        </p:nvGrpSpPr>
        <p:grpSpPr>
          <a:xfrm>
            <a:off x="2706445" y="2731890"/>
            <a:ext cx="1606869" cy="1211580"/>
            <a:chOff x="2706445" y="2073522"/>
            <a:chExt cx="1606869" cy="1211580"/>
          </a:xfrm>
        </p:grpSpPr>
        <p:sp>
          <p:nvSpPr>
            <p:cNvPr id="340" name="Freeform 8"/>
            <p:cNvSpPr>
              <a:spLocks/>
            </p:cNvSpPr>
            <p:nvPr/>
          </p:nvSpPr>
          <p:spPr bwMode="auto">
            <a:xfrm>
              <a:off x="4130434" y="31022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1" name="Freeform 8"/>
            <p:cNvSpPr>
              <a:spLocks/>
            </p:cNvSpPr>
            <p:nvPr/>
          </p:nvSpPr>
          <p:spPr bwMode="auto">
            <a:xfrm>
              <a:off x="2706445" y="20735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42" name="Group 82"/>
          <p:cNvGrpSpPr/>
          <p:nvPr/>
        </p:nvGrpSpPr>
        <p:grpSpPr>
          <a:xfrm>
            <a:off x="3476938" y="2727128"/>
            <a:ext cx="1544954" cy="449580"/>
            <a:chOff x="3476938" y="2068760"/>
            <a:chExt cx="1544954" cy="449580"/>
          </a:xfrm>
        </p:grpSpPr>
        <p:sp>
          <p:nvSpPr>
            <p:cNvPr id="343" name="Freeform 8"/>
            <p:cNvSpPr>
              <a:spLocks/>
            </p:cNvSpPr>
            <p:nvPr/>
          </p:nvSpPr>
          <p:spPr bwMode="auto">
            <a:xfrm>
              <a:off x="3819838" y="233546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4" name="Freeform 8"/>
            <p:cNvSpPr>
              <a:spLocks/>
            </p:cNvSpPr>
            <p:nvPr/>
          </p:nvSpPr>
          <p:spPr bwMode="auto">
            <a:xfrm>
              <a:off x="3810313" y="206876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5" name="Freeform 8"/>
            <p:cNvSpPr>
              <a:spLocks/>
            </p:cNvSpPr>
            <p:nvPr/>
          </p:nvSpPr>
          <p:spPr bwMode="auto">
            <a:xfrm>
              <a:off x="4839012" y="2335459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6" name="Freeform 8"/>
            <p:cNvSpPr>
              <a:spLocks/>
            </p:cNvSpPr>
            <p:nvPr/>
          </p:nvSpPr>
          <p:spPr bwMode="auto">
            <a:xfrm>
              <a:off x="3476938" y="20735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47" name="Group 83"/>
          <p:cNvGrpSpPr/>
          <p:nvPr/>
        </p:nvGrpSpPr>
        <p:grpSpPr>
          <a:xfrm>
            <a:off x="3135070" y="2984302"/>
            <a:ext cx="1202056" cy="201930"/>
            <a:chOff x="3135070" y="2325934"/>
            <a:chExt cx="1202056" cy="201930"/>
          </a:xfrm>
        </p:grpSpPr>
        <p:sp>
          <p:nvSpPr>
            <p:cNvPr id="348" name="Freeform 8"/>
            <p:cNvSpPr>
              <a:spLocks/>
            </p:cNvSpPr>
            <p:nvPr/>
          </p:nvSpPr>
          <p:spPr bwMode="auto">
            <a:xfrm>
              <a:off x="4154246" y="232593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9" name="Freeform 8"/>
            <p:cNvSpPr>
              <a:spLocks/>
            </p:cNvSpPr>
            <p:nvPr/>
          </p:nvSpPr>
          <p:spPr bwMode="auto">
            <a:xfrm>
              <a:off x="3482734" y="2340222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0" name="Freeform 8"/>
            <p:cNvSpPr>
              <a:spLocks/>
            </p:cNvSpPr>
            <p:nvPr/>
          </p:nvSpPr>
          <p:spPr bwMode="auto">
            <a:xfrm>
              <a:off x="3135070" y="234498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51" name="Group 78"/>
          <p:cNvGrpSpPr/>
          <p:nvPr/>
        </p:nvGrpSpPr>
        <p:grpSpPr>
          <a:xfrm>
            <a:off x="3457887" y="3503416"/>
            <a:ext cx="535306" cy="459105"/>
            <a:chOff x="3457887" y="2845048"/>
            <a:chExt cx="535306" cy="459105"/>
          </a:xfrm>
        </p:grpSpPr>
        <p:sp>
          <p:nvSpPr>
            <p:cNvPr id="352" name="Freeform 8"/>
            <p:cNvSpPr>
              <a:spLocks/>
            </p:cNvSpPr>
            <p:nvPr/>
          </p:nvSpPr>
          <p:spPr bwMode="auto">
            <a:xfrm>
              <a:off x="3457887" y="2849810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3" name="Freeform 8"/>
            <p:cNvSpPr>
              <a:spLocks/>
            </p:cNvSpPr>
            <p:nvPr/>
          </p:nvSpPr>
          <p:spPr bwMode="auto">
            <a:xfrm>
              <a:off x="3810313" y="2845048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4" name="Freeform 8"/>
            <p:cNvSpPr>
              <a:spLocks/>
            </p:cNvSpPr>
            <p:nvPr/>
          </p:nvSpPr>
          <p:spPr bwMode="auto">
            <a:xfrm>
              <a:off x="3486462" y="3121273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55" name="Group 85"/>
          <p:cNvGrpSpPr/>
          <p:nvPr/>
        </p:nvGrpSpPr>
        <p:grpSpPr>
          <a:xfrm>
            <a:off x="1976749" y="2996209"/>
            <a:ext cx="916305" cy="697230"/>
            <a:chOff x="1976749" y="2344984"/>
            <a:chExt cx="916305" cy="697230"/>
          </a:xfrm>
        </p:grpSpPr>
        <p:sp>
          <p:nvSpPr>
            <p:cNvPr id="356" name="Freeform 8"/>
            <p:cNvSpPr>
              <a:spLocks/>
            </p:cNvSpPr>
            <p:nvPr/>
          </p:nvSpPr>
          <p:spPr bwMode="auto">
            <a:xfrm>
              <a:off x="2710174" y="234498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7" name="Freeform 8"/>
            <p:cNvSpPr>
              <a:spLocks/>
            </p:cNvSpPr>
            <p:nvPr/>
          </p:nvSpPr>
          <p:spPr bwMode="auto">
            <a:xfrm>
              <a:off x="1976749" y="2859334"/>
              <a:ext cx="182880" cy="182880"/>
            </a:xfrm>
            <a:custGeom>
              <a:avLst/>
              <a:gdLst/>
              <a:ahLst/>
              <a:cxnLst>
                <a:cxn ang="0">
                  <a:pos x="209" y="81"/>
                </a:cxn>
                <a:cxn ang="0">
                  <a:pos x="210" y="85"/>
                </a:cxn>
                <a:cxn ang="0">
                  <a:pos x="209" y="95"/>
                </a:cxn>
                <a:cxn ang="0">
                  <a:pos x="203" y="108"/>
                </a:cxn>
                <a:cxn ang="0">
                  <a:pos x="194" y="118"/>
                </a:cxn>
                <a:cxn ang="0">
                  <a:pos x="180" y="123"/>
                </a:cxn>
                <a:cxn ang="0">
                  <a:pos x="165" y="123"/>
                </a:cxn>
                <a:cxn ang="0">
                  <a:pos x="153" y="118"/>
                </a:cxn>
                <a:cxn ang="0">
                  <a:pos x="142" y="108"/>
                </a:cxn>
                <a:cxn ang="0">
                  <a:pos x="138" y="95"/>
                </a:cxn>
                <a:cxn ang="0">
                  <a:pos x="138" y="80"/>
                </a:cxn>
                <a:cxn ang="0">
                  <a:pos x="142" y="66"/>
                </a:cxn>
                <a:cxn ang="0">
                  <a:pos x="153" y="57"/>
                </a:cxn>
                <a:cxn ang="0">
                  <a:pos x="165" y="51"/>
                </a:cxn>
                <a:cxn ang="0">
                  <a:pos x="180" y="50"/>
                </a:cxn>
                <a:cxn ang="0">
                  <a:pos x="192" y="55"/>
                </a:cxn>
                <a:cxn ang="0">
                  <a:pos x="201" y="63"/>
                </a:cxn>
                <a:cxn ang="0">
                  <a:pos x="207" y="73"/>
                </a:cxn>
                <a:cxn ang="0">
                  <a:pos x="258" y="79"/>
                </a:cxn>
                <a:cxn ang="0">
                  <a:pos x="238" y="47"/>
                </a:cxn>
                <a:cxn ang="0">
                  <a:pos x="210" y="21"/>
                </a:cxn>
                <a:cxn ang="0">
                  <a:pos x="175" y="5"/>
                </a:cxn>
                <a:cxn ang="0">
                  <a:pos x="135" y="0"/>
                </a:cxn>
                <a:cxn ang="0">
                  <a:pos x="83" y="10"/>
                </a:cxn>
                <a:cxn ang="0">
                  <a:pos x="40" y="40"/>
                </a:cxn>
                <a:cxn ang="0">
                  <a:pos x="10" y="83"/>
                </a:cxn>
                <a:cxn ang="0">
                  <a:pos x="0" y="136"/>
                </a:cxn>
                <a:cxn ang="0">
                  <a:pos x="10" y="189"/>
                </a:cxn>
                <a:cxn ang="0">
                  <a:pos x="40" y="231"/>
                </a:cxn>
                <a:cxn ang="0">
                  <a:pos x="83" y="261"/>
                </a:cxn>
                <a:cxn ang="0">
                  <a:pos x="135" y="272"/>
                </a:cxn>
                <a:cxn ang="0">
                  <a:pos x="188" y="261"/>
                </a:cxn>
                <a:cxn ang="0">
                  <a:pos x="231" y="231"/>
                </a:cxn>
                <a:cxn ang="0">
                  <a:pos x="261" y="189"/>
                </a:cxn>
                <a:cxn ang="0">
                  <a:pos x="271" y="136"/>
                </a:cxn>
                <a:cxn ang="0">
                  <a:pos x="268" y="107"/>
                </a:cxn>
                <a:cxn ang="0">
                  <a:pos x="258" y="79"/>
                </a:cxn>
              </a:cxnLst>
              <a:rect l="0" t="0" r="r" b="b"/>
              <a:pathLst>
                <a:path w="271" h="272">
                  <a:moveTo>
                    <a:pt x="209" y="79"/>
                  </a:moveTo>
                  <a:lnTo>
                    <a:pt x="209" y="81"/>
                  </a:lnTo>
                  <a:lnTo>
                    <a:pt x="210" y="84"/>
                  </a:lnTo>
                  <a:lnTo>
                    <a:pt x="210" y="85"/>
                  </a:lnTo>
                  <a:lnTo>
                    <a:pt x="210" y="87"/>
                  </a:lnTo>
                  <a:lnTo>
                    <a:pt x="209" y="95"/>
                  </a:lnTo>
                  <a:lnTo>
                    <a:pt x="207" y="102"/>
                  </a:lnTo>
                  <a:lnTo>
                    <a:pt x="203" y="108"/>
                  </a:lnTo>
                  <a:lnTo>
                    <a:pt x="199" y="114"/>
                  </a:lnTo>
                  <a:lnTo>
                    <a:pt x="194" y="118"/>
                  </a:lnTo>
                  <a:lnTo>
                    <a:pt x="187" y="122"/>
                  </a:lnTo>
                  <a:lnTo>
                    <a:pt x="180" y="123"/>
                  </a:lnTo>
                  <a:lnTo>
                    <a:pt x="173" y="124"/>
                  </a:lnTo>
                  <a:lnTo>
                    <a:pt x="165" y="123"/>
                  </a:lnTo>
                  <a:lnTo>
                    <a:pt x="158" y="122"/>
                  </a:lnTo>
                  <a:lnTo>
                    <a:pt x="153" y="118"/>
                  </a:lnTo>
                  <a:lnTo>
                    <a:pt x="147" y="114"/>
                  </a:lnTo>
                  <a:lnTo>
                    <a:pt x="142" y="108"/>
                  </a:lnTo>
                  <a:lnTo>
                    <a:pt x="139" y="102"/>
                  </a:lnTo>
                  <a:lnTo>
                    <a:pt x="138" y="95"/>
                  </a:lnTo>
                  <a:lnTo>
                    <a:pt x="137" y="87"/>
                  </a:lnTo>
                  <a:lnTo>
                    <a:pt x="138" y="80"/>
                  </a:lnTo>
                  <a:lnTo>
                    <a:pt x="139" y="73"/>
                  </a:lnTo>
                  <a:lnTo>
                    <a:pt x="142" y="66"/>
                  </a:lnTo>
                  <a:lnTo>
                    <a:pt x="147" y="62"/>
                  </a:lnTo>
                  <a:lnTo>
                    <a:pt x="153" y="57"/>
                  </a:lnTo>
                  <a:lnTo>
                    <a:pt x="158" y="54"/>
                  </a:lnTo>
                  <a:lnTo>
                    <a:pt x="165" y="51"/>
                  </a:lnTo>
                  <a:lnTo>
                    <a:pt x="173" y="50"/>
                  </a:lnTo>
                  <a:lnTo>
                    <a:pt x="180" y="50"/>
                  </a:lnTo>
                  <a:lnTo>
                    <a:pt x="186" y="53"/>
                  </a:lnTo>
                  <a:lnTo>
                    <a:pt x="192" y="55"/>
                  </a:lnTo>
                  <a:lnTo>
                    <a:pt x="196" y="58"/>
                  </a:lnTo>
                  <a:lnTo>
                    <a:pt x="201" y="63"/>
                  </a:lnTo>
                  <a:lnTo>
                    <a:pt x="204" y="68"/>
                  </a:lnTo>
                  <a:lnTo>
                    <a:pt x="207" y="73"/>
                  </a:lnTo>
                  <a:lnTo>
                    <a:pt x="209" y="79"/>
                  </a:lnTo>
                  <a:lnTo>
                    <a:pt x="258" y="79"/>
                  </a:lnTo>
                  <a:lnTo>
                    <a:pt x="249" y="63"/>
                  </a:lnTo>
                  <a:lnTo>
                    <a:pt x="238" y="47"/>
                  </a:lnTo>
                  <a:lnTo>
                    <a:pt x="225" y="34"/>
                  </a:lnTo>
                  <a:lnTo>
                    <a:pt x="210" y="21"/>
                  </a:lnTo>
                  <a:lnTo>
                    <a:pt x="193" y="12"/>
                  </a:lnTo>
                  <a:lnTo>
                    <a:pt x="175" y="5"/>
                  </a:lnTo>
                  <a:lnTo>
                    <a:pt x="156" y="1"/>
                  </a:lnTo>
                  <a:lnTo>
                    <a:pt x="135" y="0"/>
                  </a:lnTo>
                  <a:lnTo>
                    <a:pt x="108" y="2"/>
                  </a:lnTo>
                  <a:lnTo>
                    <a:pt x="83" y="10"/>
                  </a:lnTo>
                  <a:lnTo>
                    <a:pt x="60" y="23"/>
                  </a:lnTo>
                  <a:lnTo>
                    <a:pt x="40" y="40"/>
                  </a:lnTo>
                  <a:lnTo>
                    <a:pt x="23" y="60"/>
                  </a:lnTo>
                  <a:lnTo>
                    <a:pt x="10" y="83"/>
                  </a:lnTo>
                  <a:lnTo>
                    <a:pt x="2" y="108"/>
                  </a:lnTo>
                  <a:lnTo>
                    <a:pt x="0" y="136"/>
                  </a:lnTo>
                  <a:lnTo>
                    <a:pt x="2" y="163"/>
                  </a:lnTo>
                  <a:lnTo>
                    <a:pt x="10" y="189"/>
                  </a:lnTo>
                  <a:lnTo>
                    <a:pt x="23" y="212"/>
                  </a:lnTo>
                  <a:lnTo>
                    <a:pt x="40" y="231"/>
                  </a:lnTo>
                  <a:lnTo>
                    <a:pt x="60" y="249"/>
                  </a:lnTo>
                  <a:lnTo>
                    <a:pt x="83" y="261"/>
                  </a:lnTo>
                  <a:lnTo>
                    <a:pt x="108" y="269"/>
                  </a:lnTo>
                  <a:lnTo>
                    <a:pt x="135" y="272"/>
                  </a:lnTo>
                  <a:lnTo>
                    <a:pt x="163" y="269"/>
                  </a:lnTo>
                  <a:lnTo>
                    <a:pt x="188" y="261"/>
                  </a:lnTo>
                  <a:lnTo>
                    <a:pt x="211" y="249"/>
                  </a:lnTo>
                  <a:lnTo>
                    <a:pt x="231" y="231"/>
                  </a:lnTo>
                  <a:lnTo>
                    <a:pt x="248" y="212"/>
                  </a:lnTo>
                  <a:lnTo>
                    <a:pt x="261" y="189"/>
                  </a:lnTo>
                  <a:lnTo>
                    <a:pt x="269" y="163"/>
                  </a:lnTo>
                  <a:lnTo>
                    <a:pt x="271" y="136"/>
                  </a:lnTo>
                  <a:lnTo>
                    <a:pt x="270" y="121"/>
                  </a:lnTo>
                  <a:lnTo>
                    <a:pt x="268" y="107"/>
                  </a:lnTo>
                  <a:lnTo>
                    <a:pt x="264" y="93"/>
                  </a:lnTo>
                  <a:lnTo>
                    <a:pt x="258" y="79"/>
                  </a:lnTo>
                  <a:lnTo>
                    <a:pt x="209" y="79"/>
                  </a:lnTo>
                  <a:close/>
                </a:path>
              </a:pathLst>
            </a:custGeom>
            <a:solidFill>
              <a:srgbClr val="0020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58" name="Freeform 8"/>
          <p:cNvSpPr>
            <a:spLocks/>
          </p:cNvSpPr>
          <p:nvPr/>
        </p:nvSpPr>
        <p:spPr bwMode="auto">
          <a:xfrm>
            <a:off x="2287347" y="3505798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9" name="Freeform 8"/>
          <p:cNvSpPr>
            <a:spLocks/>
          </p:cNvSpPr>
          <p:nvPr/>
        </p:nvSpPr>
        <p:spPr bwMode="auto">
          <a:xfrm>
            <a:off x="2277822" y="3779640"/>
            <a:ext cx="182880" cy="182880"/>
          </a:xfrm>
          <a:custGeom>
            <a:avLst/>
            <a:gdLst/>
            <a:ahLst/>
            <a:cxnLst>
              <a:cxn ang="0">
                <a:pos x="209" y="81"/>
              </a:cxn>
              <a:cxn ang="0">
                <a:pos x="210" y="85"/>
              </a:cxn>
              <a:cxn ang="0">
                <a:pos x="209" y="95"/>
              </a:cxn>
              <a:cxn ang="0">
                <a:pos x="203" y="108"/>
              </a:cxn>
              <a:cxn ang="0">
                <a:pos x="194" y="118"/>
              </a:cxn>
              <a:cxn ang="0">
                <a:pos x="180" y="123"/>
              </a:cxn>
              <a:cxn ang="0">
                <a:pos x="165" y="123"/>
              </a:cxn>
              <a:cxn ang="0">
                <a:pos x="153" y="118"/>
              </a:cxn>
              <a:cxn ang="0">
                <a:pos x="142" y="108"/>
              </a:cxn>
              <a:cxn ang="0">
                <a:pos x="138" y="95"/>
              </a:cxn>
              <a:cxn ang="0">
                <a:pos x="138" y="80"/>
              </a:cxn>
              <a:cxn ang="0">
                <a:pos x="142" y="66"/>
              </a:cxn>
              <a:cxn ang="0">
                <a:pos x="153" y="57"/>
              </a:cxn>
              <a:cxn ang="0">
                <a:pos x="165" y="51"/>
              </a:cxn>
              <a:cxn ang="0">
                <a:pos x="180" y="50"/>
              </a:cxn>
              <a:cxn ang="0">
                <a:pos x="192" y="55"/>
              </a:cxn>
              <a:cxn ang="0">
                <a:pos x="201" y="63"/>
              </a:cxn>
              <a:cxn ang="0">
                <a:pos x="207" y="73"/>
              </a:cxn>
              <a:cxn ang="0">
                <a:pos x="258" y="79"/>
              </a:cxn>
              <a:cxn ang="0">
                <a:pos x="238" y="47"/>
              </a:cxn>
              <a:cxn ang="0">
                <a:pos x="210" y="21"/>
              </a:cxn>
              <a:cxn ang="0">
                <a:pos x="175" y="5"/>
              </a:cxn>
              <a:cxn ang="0">
                <a:pos x="135" y="0"/>
              </a:cxn>
              <a:cxn ang="0">
                <a:pos x="83" y="10"/>
              </a:cxn>
              <a:cxn ang="0">
                <a:pos x="40" y="40"/>
              </a:cxn>
              <a:cxn ang="0">
                <a:pos x="10" y="83"/>
              </a:cxn>
              <a:cxn ang="0">
                <a:pos x="0" y="136"/>
              </a:cxn>
              <a:cxn ang="0">
                <a:pos x="10" y="189"/>
              </a:cxn>
              <a:cxn ang="0">
                <a:pos x="40" y="231"/>
              </a:cxn>
              <a:cxn ang="0">
                <a:pos x="83" y="261"/>
              </a:cxn>
              <a:cxn ang="0">
                <a:pos x="135" y="272"/>
              </a:cxn>
              <a:cxn ang="0">
                <a:pos x="188" y="261"/>
              </a:cxn>
              <a:cxn ang="0">
                <a:pos x="231" y="231"/>
              </a:cxn>
              <a:cxn ang="0">
                <a:pos x="261" y="189"/>
              </a:cxn>
              <a:cxn ang="0">
                <a:pos x="271" y="136"/>
              </a:cxn>
              <a:cxn ang="0">
                <a:pos x="268" y="107"/>
              </a:cxn>
              <a:cxn ang="0">
                <a:pos x="258" y="79"/>
              </a:cxn>
            </a:cxnLst>
            <a:rect l="0" t="0" r="r" b="b"/>
            <a:pathLst>
              <a:path w="271" h="272">
                <a:moveTo>
                  <a:pt x="209" y="79"/>
                </a:moveTo>
                <a:lnTo>
                  <a:pt x="209" y="81"/>
                </a:lnTo>
                <a:lnTo>
                  <a:pt x="210" y="84"/>
                </a:lnTo>
                <a:lnTo>
                  <a:pt x="210" y="85"/>
                </a:lnTo>
                <a:lnTo>
                  <a:pt x="210" y="87"/>
                </a:lnTo>
                <a:lnTo>
                  <a:pt x="209" y="95"/>
                </a:lnTo>
                <a:lnTo>
                  <a:pt x="207" y="102"/>
                </a:lnTo>
                <a:lnTo>
                  <a:pt x="203" y="108"/>
                </a:lnTo>
                <a:lnTo>
                  <a:pt x="199" y="114"/>
                </a:lnTo>
                <a:lnTo>
                  <a:pt x="194" y="118"/>
                </a:lnTo>
                <a:lnTo>
                  <a:pt x="187" y="122"/>
                </a:lnTo>
                <a:lnTo>
                  <a:pt x="180" y="123"/>
                </a:lnTo>
                <a:lnTo>
                  <a:pt x="173" y="124"/>
                </a:lnTo>
                <a:lnTo>
                  <a:pt x="165" y="123"/>
                </a:lnTo>
                <a:lnTo>
                  <a:pt x="158" y="122"/>
                </a:lnTo>
                <a:lnTo>
                  <a:pt x="153" y="118"/>
                </a:lnTo>
                <a:lnTo>
                  <a:pt x="147" y="114"/>
                </a:lnTo>
                <a:lnTo>
                  <a:pt x="142" y="108"/>
                </a:lnTo>
                <a:lnTo>
                  <a:pt x="139" y="102"/>
                </a:lnTo>
                <a:lnTo>
                  <a:pt x="138" y="95"/>
                </a:lnTo>
                <a:lnTo>
                  <a:pt x="137" y="87"/>
                </a:lnTo>
                <a:lnTo>
                  <a:pt x="138" y="80"/>
                </a:lnTo>
                <a:lnTo>
                  <a:pt x="139" y="73"/>
                </a:lnTo>
                <a:lnTo>
                  <a:pt x="142" y="66"/>
                </a:lnTo>
                <a:lnTo>
                  <a:pt x="147" y="62"/>
                </a:lnTo>
                <a:lnTo>
                  <a:pt x="153" y="57"/>
                </a:lnTo>
                <a:lnTo>
                  <a:pt x="158" y="54"/>
                </a:lnTo>
                <a:lnTo>
                  <a:pt x="165" y="51"/>
                </a:lnTo>
                <a:lnTo>
                  <a:pt x="173" y="50"/>
                </a:lnTo>
                <a:lnTo>
                  <a:pt x="180" y="50"/>
                </a:lnTo>
                <a:lnTo>
                  <a:pt x="186" y="53"/>
                </a:lnTo>
                <a:lnTo>
                  <a:pt x="192" y="55"/>
                </a:lnTo>
                <a:lnTo>
                  <a:pt x="196" y="58"/>
                </a:lnTo>
                <a:lnTo>
                  <a:pt x="201" y="63"/>
                </a:lnTo>
                <a:lnTo>
                  <a:pt x="204" y="68"/>
                </a:lnTo>
                <a:lnTo>
                  <a:pt x="207" y="73"/>
                </a:lnTo>
                <a:lnTo>
                  <a:pt x="209" y="79"/>
                </a:lnTo>
                <a:lnTo>
                  <a:pt x="258" y="79"/>
                </a:lnTo>
                <a:lnTo>
                  <a:pt x="249" y="63"/>
                </a:lnTo>
                <a:lnTo>
                  <a:pt x="238" y="47"/>
                </a:lnTo>
                <a:lnTo>
                  <a:pt x="225" y="34"/>
                </a:lnTo>
                <a:lnTo>
                  <a:pt x="210" y="21"/>
                </a:lnTo>
                <a:lnTo>
                  <a:pt x="193" y="12"/>
                </a:lnTo>
                <a:lnTo>
                  <a:pt x="175" y="5"/>
                </a:lnTo>
                <a:lnTo>
                  <a:pt x="156" y="1"/>
                </a:lnTo>
                <a:lnTo>
                  <a:pt x="135" y="0"/>
                </a:lnTo>
                <a:lnTo>
                  <a:pt x="108" y="2"/>
                </a:lnTo>
                <a:lnTo>
                  <a:pt x="83" y="10"/>
                </a:lnTo>
                <a:lnTo>
                  <a:pt x="60" y="23"/>
                </a:lnTo>
                <a:lnTo>
                  <a:pt x="40" y="40"/>
                </a:lnTo>
                <a:lnTo>
                  <a:pt x="23" y="60"/>
                </a:lnTo>
                <a:lnTo>
                  <a:pt x="10" y="83"/>
                </a:lnTo>
                <a:lnTo>
                  <a:pt x="2" y="108"/>
                </a:lnTo>
                <a:lnTo>
                  <a:pt x="0" y="136"/>
                </a:lnTo>
                <a:lnTo>
                  <a:pt x="2" y="163"/>
                </a:lnTo>
                <a:lnTo>
                  <a:pt x="10" y="189"/>
                </a:lnTo>
                <a:lnTo>
                  <a:pt x="23" y="212"/>
                </a:lnTo>
                <a:lnTo>
                  <a:pt x="40" y="231"/>
                </a:lnTo>
                <a:lnTo>
                  <a:pt x="60" y="249"/>
                </a:lnTo>
                <a:lnTo>
                  <a:pt x="83" y="261"/>
                </a:lnTo>
                <a:lnTo>
                  <a:pt x="108" y="269"/>
                </a:lnTo>
                <a:lnTo>
                  <a:pt x="135" y="272"/>
                </a:lnTo>
                <a:lnTo>
                  <a:pt x="163" y="269"/>
                </a:lnTo>
                <a:lnTo>
                  <a:pt x="188" y="261"/>
                </a:lnTo>
                <a:lnTo>
                  <a:pt x="211" y="249"/>
                </a:lnTo>
                <a:lnTo>
                  <a:pt x="231" y="231"/>
                </a:lnTo>
                <a:lnTo>
                  <a:pt x="248" y="212"/>
                </a:lnTo>
                <a:lnTo>
                  <a:pt x="261" y="189"/>
                </a:lnTo>
                <a:lnTo>
                  <a:pt x="269" y="163"/>
                </a:lnTo>
                <a:lnTo>
                  <a:pt x="271" y="136"/>
                </a:lnTo>
                <a:lnTo>
                  <a:pt x="270" y="121"/>
                </a:lnTo>
                <a:lnTo>
                  <a:pt x="268" y="107"/>
                </a:lnTo>
                <a:lnTo>
                  <a:pt x="264" y="93"/>
                </a:lnTo>
                <a:lnTo>
                  <a:pt x="258" y="79"/>
                </a:lnTo>
                <a:lnTo>
                  <a:pt x="209" y="79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0" name="&quot;No&quot; Symbol 359"/>
          <p:cNvSpPr/>
          <p:nvPr/>
        </p:nvSpPr>
        <p:spPr>
          <a:xfrm>
            <a:off x="4502658" y="2985706"/>
            <a:ext cx="219456" cy="207264"/>
          </a:xfrm>
          <a:prstGeom prst="noSmoking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1" name="&quot;No&quot; Symbol 360"/>
          <p:cNvSpPr/>
          <p:nvPr/>
        </p:nvSpPr>
        <p:spPr>
          <a:xfrm>
            <a:off x="1647253" y="2721103"/>
            <a:ext cx="219456" cy="207264"/>
          </a:xfrm>
          <a:prstGeom prst="noSmoking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2" name="&quot;No&quot; Symbol 361"/>
          <p:cNvSpPr/>
          <p:nvPr/>
        </p:nvSpPr>
        <p:spPr>
          <a:xfrm>
            <a:off x="2680717" y="3487864"/>
            <a:ext cx="219456" cy="207264"/>
          </a:xfrm>
          <a:prstGeom prst="noSmoking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3" name="Cloud 362"/>
          <p:cNvSpPr/>
          <p:nvPr/>
        </p:nvSpPr>
        <p:spPr>
          <a:xfrm>
            <a:off x="5157788" y="2711005"/>
            <a:ext cx="228600" cy="204788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4" name="Cloud 363"/>
          <p:cNvSpPr/>
          <p:nvPr/>
        </p:nvSpPr>
        <p:spPr>
          <a:xfrm>
            <a:off x="5162550" y="3496818"/>
            <a:ext cx="228600" cy="204788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5" name="Cloud 364"/>
          <p:cNvSpPr/>
          <p:nvPr/>
        </p:nvSpPr>
        <p:spPr>
          <a:xfrm>
            <a:off x="3462337" y="3768281"/>
            <a:ext cx="228600" cy="204788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6" name="Cloud 365"/>
          <p:cNvSpPr/>
          <p:nvPr/>
        </p:nvSpPr>
        <p:spPr>
          <a:xfrm>
            <a:off x="3462337" y="2987231"/>
            <a:ext cx="228600" cy="204788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Isosceles Triangle 90"/>
          <p:cNvSpPr/>
          <p:nvPr/>
        </p:nvSpPr>
        <p:spPr>
          <a:xfrm>
            <a:off x="6597461" y="5548430"/>
            <a:ext cx="397566" cy="265047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198685" y="5791915"/>
            <a:ext cx="12350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Rezervasyon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Sonu 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(Rota 1)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3" name="Straight Arrow Connector 92"/>
          <p:cNvCxnSpPr/>
          <p:nvPr/>
        </p:nvCxnSpPr>
        <p:spPr>
          <a:xfrm rot="5400000">
            <a:off x="1078818" y="4956409"/>
            <a:ext cx="318407" cy="1588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Group 98"/>
          <p:cNvGrpSpPr/>
          <p:nvPr/>
        </p:nvGrpSpPr>
        <p:grpSpPr>
          <a:xfrm>
            <a:off x="1604581" y="2650427"/>
            <a:ext cx="4162807" cy="1359599"/>
            <a:chOff x="1604581" y="2650427"/>
            <a:chExt cx="4162807" cy="1359599"/>
          </a:xfrm>
        </p:grpSpPr>
        <p:sp>
          <p:nvSpPr>
            <p:cNvPr id="100" name="Rectangle 99"/>
            <p:cNvSpPr/>
            <p:nvPr/>
          </p:nvSpPr>
          <p:spPr>
            <a:xfrm>
              <a:off x="2624138" y="2650427"/>
              <a:ext cx="2805113" cy="602362"/>
            </a:xfrm>
            <a:prstGeom prst="rect">
              <a:avLst/>
            </a:prstGeom>
            <a:solidFill>
              <a:srgbClr val="00FF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938338" y="3405188"/>
              <a:ext cx="3819525" cy="604838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5452682" y="2650427"/>
              <a:ext cx="314706" cy="602362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604581" y="2650427"/>
              <a:ext cx="990981" cy="602362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069 L 0.73628 0.00069 " pathEditMode="fixed" rAng="0" ptsTypes="AA">
                                      <p:cBhvr>
                                        <p:cTn id="13" dur="10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023 L 0.60833 0.00023 " pathEditMode="fixed" rAng="0" ptsTypes="AA">
                                      <p:cBhvr>
                                        <p:cTn id="15" dur="8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/>
          <p:cNvGrpSpPr/>
          <p:nvPr/>
        </p:nvGrpSpPr>
        <p:grpSpPr>
          <a:xfrm>
            <a:off x="1174805" y="1243584"/>
            <a:ext cx="6884107" cy="5014151"/>
            <a:chOff x="930965" y="927650"/>
            <a:chExt cx="7300384" cy="5592266"/>
          </a:xfrm>
        </p:grpSpPr>
        <p:pic>
          <p:nvPicPr>
            <p:cNvPr id="4" name="Picture 3" descr="temp.eps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0965" y="927650"/>
              <a:ext cx="7300384" cy="553278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946162" y="5593108"/>
              <a:ext cx="3355196" cy="926808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600.000 Uçuş Rotası</a:t>
              </a:r>
            </a:p>
            <a:p>
              <a:pPr algn="ctr"/>
              <a:r>
                <a:rPr lang="tr-TR" sz="2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6-8 Saat Çözüm Süresi</a:t>
              </a:r>
              <a:endPara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Çözüm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Akademi – Pratik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"/>
          </p:nvPr>
        </p:nvGraphicFramePr>
        <p:xfrm>
          <a:off x="457200" y="1298713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6C84773-5454-4C6D-943A-3D91C7CD42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graphicEl>
                                              <a:dgm id="{46C84773-5454-4C6D-943A-3D91C7CD42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12DCE9E-A030-4B07-AC72-6A0AF833F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graphicEl>
                                              <a:dgm id="{A12DCE9E-A030-4B07-AC72-6A0AF833F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0F8A247-C5F8-4E2D-9101-486553C42A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graphicEl>
                                              <a:dgm id="{F0F8A247-C5F8-4E2D-9101-486553C42A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62A9F9CE-2B78-49C5-AB92-1360C587AE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graphicEl>
                                              <a:dgm id="{62A9F9CE-2B78-49C5-AB92-1360C587AE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CE35E0E-FC26-4061-953C-219B8B96D1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graphicEl>
                                              <a:dgm id="{BCE35E0E-FC26-4061-953C-219B8B96D1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5CF86C86-0F1E-456A-A2FB-591E4EB71F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>
                                            <p:graphicEl>
                                              <a:dgm id="{5CF86C86-0F1E-456A-A2FB-591E4EB71F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Pratik – Akademi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11"/>
          <p:cNvGraphicFramePr>
            <a:graphicFrameLocks/>
          </p:cNvGraphicFramePr>
          <p:nvPr/>
        </p:nvGraphicFramePr>
        <p:xfrm>
          <a:off x="457200" y="1298713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C84773-5454-4C6D-943A-3D91C7CD42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46C84773-5454-4C6D-943A-3D91C7CD42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2DCE9E-A030-4B07-AC72-6A0AF833F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graphicEl>
                                              <a:dgm id="{A12DCE9E-A030-4B07-AC72-6A0AF833F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BF8FBBD-E8F4-4F8F-8277-956728EFCC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graphicEl>
                                              <a:dgm id="{CBF8FBBD-E8F4-4F8F-8277-956728EFCC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A9F9CE-2B78-49C5-AB92-1360C587AE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graphicEl>
                                              <a:dgm id="{62A9F9CE-2B78-49C5-AB92-1360C587AE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D63E30-4C84-4622-B287-25BAE661B3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graphicEl>
                                              <a:dgm id="{4DD63E30-4C84-4622-B287-25BAE661B3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975F27-C9A5-428E-BC5E-7A3D3051EE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graphicEl>
                                              <a:dgm id="{CF975F27-C9A5-428E-BC5E-7A3D3051EE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sz="quarter" idx="1"/>
          </p:nvPr>
        </p:nvGraphicFramePr>
        <p:xfrm>
          <a:off x="457200" y="1298713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Sonu</a:t>
            </a:r>
            <a:r>
              <a:rPr lang="tr-TR" dirty="0" smtClean="0"/>
              <a:t>ç ve Öneriler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895EB3B-1B5D-4BA2-BA49-B94C170FD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606A33EF-CCB5-4650-B264-FCBF57096F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6BD7737-6DB6-435A-A69A-E7CFAFDFB1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8FBA1E5-AF64-4F6B-8AEF-95A5C2334A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255101E-AC45-4AFC-95CC-38CDE1DA2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866</TotalTime>
  <Words>513</Words>
  <Application>Microsoft Macintosh PowerPoint</Application>
  <PresentationFormat>On-screen Show (4:3)</PresentationFormat>
  <Paragraphs>168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Origin</vt:lpstr>
      <vt:lpstr>Havayolu Gelir Yönetimi:  Akademi Pratiğin Neresinde?</vt:lpstr>
      <vt:lpstr>Havayolu Gelir Yönetimi?</vt:lpstr>
      <vt:lpstr>Neden?</vt:lpstr>
      <vt:lpstr>Sunum İçeriği</vt:lpstr>
      <vt:lpstr>Temel Kavramlar</vt:lpstr>
      <vt:lpstr>Tek Uçuş Problemi</vt:lpstr>
      <vt:lpstr>Ağ Problemi</vt:lpstr>
      <vt:lpstr>Uçuş Ağı ve Rotalar</vt:lpstr>
      <vt:lpstr>Kontrol Politikaları ve Modeller</vt:lpstr>
      <vt:lpstr>Statik Model</vt:lpstr>
      <vt:lpstr>Dinamik Model</vt:lpstr>
      <vt:lpstr>Statik Model ile Dinamik Yaklaşım</vt:lpstr>
      <vt:lpstr>Çözüm Yöntemleri</vt:lpstr>
      <vt:lpstr>Ayrıştırma</vt:lpstr>
      <vt:lpstr>Ayrıştırma</vt:lpstr>
      <vt:lpstr>Çözüm</vt:lpstr>
      <vt:lpstr>Akademi – Pratik</vt:lpstr>
      <vt:lpstr>Pratik – Akademi</vt:lpstr>
      <vt:lpstr>Sonuç ve Öneriler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Havayolu Gelir Yönetimi: Akademi Pratiğin Neresinde?</dc:title>
  <dc:creator>sibirbil</dc:creator>
  <cp:lastModifiedBy>S. Ilker Birbil</cp:lastModifiedBy>
  <cp:revision>295</cp:revision>
  <dcterms:created xsi:type="dcterms:W3CDTF">2010-10-06T10:27:55Z</dcterms:created>
  <dcterms:modified xsi:type="dcterms:W3CDTF">2015-01-24T12:20:15Z</dcterms:modified>
</cp:coreProperties>
</file>